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56" r:id="rId5"/>
    <p:sldId id="257" r:id="rId6"/>
    <p:sldId id="457" r:id="rId7"/>
    <p:sldId id="454" r:id="rId8"/>
    <p:sldId id="455" r:id="rId9"/>
    <p:sldId id="440" r:id="rId10"/>
    <p:sldId id="461" r:id="rId11"/>
    <p:sldId id="402" r:id="rId12"/>
    <p:sldId id="460" r:id="rId13"/>
    <p:sldId id="403" r:id="rId14"/>
    <p:sldId id="398" r:id="rId15"/>
    <p:sldId id="405" r:id="rId16"/>
    <p:sldId id="435" r:id="rId17"/>
    <p:sldId id="436" r:id="rId18"/>
    <p:sldId id="459"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8F973C-C54A-AE04-F612-AD80AA8EA409}" name="ECO" initials="DG" userId="ECO" providerId="None"/>
  <p188:author id="{3F5BDF54-31E3-ABA2-00D3-F385BC00D27A}" name="Peter Faris" initials="PF" userId="S::peter.faris@eco.cept.org::cb11d6de-f2f6-44d4-a55b-fbfafdd40002" providerId="AD"/>
  <p188:author id="{2B1E1C7E-9BA6-AF4C-1049-5521AFFAAA02}" name="Doriana" initials="ECO" userId="Dorian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19BC1A-F618-FFB2-DB1A-C7758B879B3B}" v="15" dt="2025-03-20T05:21:41.910"/>
    <p1510:client id="{69F2C22F-6C28-4C87-8289-33D62AEF11E4}" v="8" dt="2025-03-20T05:34:33.153"/>
    <p1510:client id="{B12E569A-A4B3-4FB1-9AFD-8B0B2F5B20AC}" v="36" dt="2025-03-19T11:02:29.799"/>
    <p1510:client id="{EE6AFBA8-3EF5-9151-3832-65E210CD7056}" v="4" dt="2025-03-19T23:02:25.918"/>
    <p1510:client id="{FE29C0F8-A85F-C165-9330-855068952FE6}" v="65" dt="2025-03-19T13:33:02.9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86509" autoAdjust="0"/>
  </p:normalViewPr>
  <p:slideViewPr>
    <p:cSldViewPr snapToGrid="0" snapToObjects="1">
      <p:cViewPr varScale="1">
        <p:scale>
          <a:sx n="105" d="100"/>
          <a:sy n="105" d="100"/>
        </p:scale>
        <p:origin x="710" y="6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0" d="100"/>
          <a:sy n="90" d="100"/>
        </p:scale>
        <p:origin x="2962" y="5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iana Guiducci" userId="S::doriana.guiducci@eco.cept.org::ebc621d1-03bb-4d68-9602-6e9346ae8ce9" providerId="AD" clId="Web-{FE29C0F8-A85F-C165-9330-855068952FE6}"/>
    <pc:docChg chg="modSld">
      <pc:chgData name="Doriana Guiducci" userId="S::doriana.guiducci@eco.cept.org::ebc621d1-03bb-4d68-9602-6e9346ae8ce9" providerId="AD" clId="Web-{FE29C0F8-A85F-C165-9330-855068952FE6}" dt="2025-03-19T13:33:02.979" v="64"/>
      <pc:docMkLst>
        <pc:docMk/>
      </pc:docMkLst>
      <pc:sldChg chg="addSp delSp modSp">
        <pc:chgData name="Doriana Guiducci" userId="S::doriana.guiducci@eco.cept.org::ebc621d1-03bb-4d68-9602-6e9346ae8ce9" providerId="AD" clId="Web-{FE29C0F8-A85F-C165-9330-855068952FE6}" dt="2025-03-19T13:33:02.979" v="64"/>
        <pc:sldMkLst>
          <pc:docMk/>
          <pc:sldMk cId="2318418891" sldId="256"/>
        </pc:sldMkLst>
        <pc:spChg chg="add del mod">
          <ac:chgData name="Doriana Guiducci" userId="S::doriana.guiducci@eco.cept.org::ebc621d1-03bb-4d68-9602-6e9346ae8ce9" providerId="AD" clId="Web-{FE29C0F8-A85F-C165-9330-855068952FE6}" dt="2025-03-19T13:33:02.979" v="63"/>
          <ac:spMkLst>
            <pc:docMk/>
            <pc:sldMk cId="2318418891" sldId="256"/>
            <ac:spMk id="2" creationId="{00000000-0000-0000-0000-000000000000}"/>
          </ac:spMkLst>
        </pc:spChg>
        <pc:spChg chg="add del mod">
          <ac:chgData name="Doriana Guiducci" userId="S::doriana.guiducci@eco.cept.org::ebc621d1-03bb-4d68-9602-6e9346ae8ce9" providerId="AD" clId="Web-{FE29C0F8-A85F-C165-9330-855068952FE6}" dt="2025-03-19T13:33:02.979" v="64"/>
          <ac:spMkLst>
            <pc:docMk/>
            <pc:sldMk cId="2318418891" sldId="256"/>
            <ac:spMk id="3" creationId="{00000000-0000-0000-0000-000000000000}"/>
          </ac:spMkLst>
        </pc:spChg>
        <pc:spChg chg="add">
          <ac:chgData name="Doriana Guiducci" userId="S::doriana.guiducci@eco.cept.org::ebc621d1-03bb-4d68-9602-6e9346ae8ce9" providerId="AD" clId="Web-{FE29C0F8-A85F-C165-9330-855068952FE6}" dt="2025-03-19T13:32:19.385" v="56"/>
          <ac:spMkLst>
            <pc:docMk/>
            <pc:sldMk cId="2318418891" sldId="256"/>
            <ac:spMk id="4" creationId="{1130595E-D899-B9D0-3483-01B4CAA1F57E}"/>
          </ac:spMkLst>
        </pc:spChg>
        <pc:spChg chg="add del mod">
          <ac:chgData name="Doriana Guiducci" userId="S::doriana.guiducci@eco.cept.org::ebc621d1-03bb-4d68-9602-6e9346ae8ce9" providerId="AD" clId="Web-{FE29C0F8-A85F-C165-9330-855068952FE6}" dt="2025-03-19T13:33:02.979" v="64"/>
          <ac:spMkLst>
            <pc:docMk/>
            <pc:sldMk cId="2318418891" sldId="256"/>
            <ac:spMk id="6" creationId="{7A24640E-82C3-4827-FDA2-2930A799BD94}"/>
          </ac:spMkLst>
        </pc:spChg>
        <pc:spChg chg="add del mod">
          <ac:chgData name="Doriana Guiducci" userId="S::doriana.guiducci@eco.cept.org::ebc621d1-03bb-4d68-9602-6e9346ae8ce9" providerId="AD" clId="Web-{FE29C0F8-A85F-C165-9330-855068952FE6}" dt="2025-03-19T13:33:02.979" v="63"/>
          <ac:spMkLst>
            <pc:docMk/>
            <pc:sldMk cId="2318418891" sldId="256"/>
            <ac:spMk id="8" creationId="{60751F4B-6183-54F9-CF53-EF4B95B5D2E7}"/>
          </ac:spMkLst>
        </pc:spChg>
        <pc:spChg chg="add del">
          <ac:chgData name="Doriana Guiducci" userId="S::doriana.guiducci@eco.cept.org::ebc621d1-03bb-4d68-9602-6e9346ae8ce9" providerId="AD" clId="Web-{FE29C0F8-A85F-C165-9330-855068952FE6}" dt="2025-03-19T13:32:52.885" v="60"/>
          <ac:spMkLst>
            <pc:docMk/>
            <pc:sldMk cId="2318418891" sldId="256"/>
            <ac:spMk id="9" creationId="{A3E32793-15AF-BD43-3B1A-23E90918B3A5}"/>
          </ac:spMkLst>
        </pc:spChg>
        <pc:spChg chg="add del">
          <ac:chgData name="Doriana Guiducci" userId="S::doriana.guiducci@eco.cept.org::ebc621d1-03bb-4d68-9602-6e9346ae8ce9" providerId="AD" clId="Web-{FE29C0F8-A85F-C165-9330-855068952FE6}" dt="2025-03-19T13:32:52.885" v="60"/>
          <ac:spMkLst>
            <pc:docMk/>
            <pc:sldMk cId="2318418891" sldId="256"/>
            <ac:spMk id="10" creationId="{9E4A20EE-88EB-8AF2-104F-E6DB3AF20A4E}"/>
          </ac:spMkLst>
        </pc:spChg>
        <pc:spChg chg="add del">
          <ac:chgData name="Doriana Guiducci" userId="S::doriana.guiducci@eco.cept.org::ebc621d1-03bb-4d68-9602-6e9346ae8ce9" providerId="AD" clId="Web-{FE29C0F8-A85F-C165-9330-855068952FE6}" dt="2025-03-19T13:33:00.400" v="62"/>
          <ac:spMkLst>
            <pc:docMk/>
            <pc:sldMk cId="2318418891" sldId="256"/>
            <ac:spMk id="11" creationId="{11B976ED-AD05-D684-CA9A-5EF34E660ACD}"/>
          </ac:spMkLst>
        </pc:spChg>
        <pc:spChg chg="add del">
          <ac:chgData name="Doriana Guiducci" userId="S::doriana.guiducci@eco.cept.org::ebc621d1-03bb-4d68-9602-6e9346ae8ce9" providerId="AD" clId="Web-{FE29C0F8-A85F-C165-9330-855068952FE6}" dt="2025-03-19T13:33:00.400" v="62"/>
          <ac:spMkLst>
            <pc:docMk/>
            <pc:sldMk cId="2318418891" sldId="256"/>
            <ac:spMk id="12" creationId="{2F01BE32-F8BB-6FB9-4AD5-4F231185D47E}"/>
          </ac:spMkLst>
        </pc:spChg>
      </pc:sldChg>
    </pc:docChg>
  </pc:docChgLst>
  <pc:docChgLst>
    <pc:chgData name="Doriana Guiducci" userId="ebc621d1-03bb-4d68-9602-6e9346ae8ce9" providerId="ADAL" clId="{B12E569A-A4B3-4FB1-9AFD-8B0B2F5B20AC}"/>
    <pc:docChg chg="undo redo custSel delSld modSld">
      <pc:chgData name="Doriana Guiducci" userId="ebc621d1-03bb-4d68-9602-6e9346ae8ce9" providerId="ADAL" clId="{B12E569A-A4B3-4FB1-9AFD-8B0B2F5B20AC}" dt="2025-03-19T11:02:34.693" v="999" actId="1076"/>
      <pc:docMkLst>
        <pc:docMk/>
      </pc:docMkLst>
      <pc:sldChg chg="modSp mod">
        <pc:chgData name="Doriana Guiducci" userId="ebc621d1-03bb-4d68-9602-6e9346ae8ce9" providerId="ADAL" clId="{B12E569A-A4B3-4FB1-9AFD-8B0B2F5B20AC}" dt="2025-03-19T10:35:09.900" v="859" actId="6549"/>
        <pc:sldMkLst>
          <pc:docMk/>
          <pc:sldMk cId="3965142793" sldId="257"/>
        </pc:sldMkLst>
        <pc:spChg chg="mod">
          <ac:chgData name="Doriana Guiducci" userId="ebc621d1-03bb-4d68-9602-6e9346ae8ce9" providerId="ADAL" clId="{B12E569A-A4B3-4FB1-9AFD-8B0B2F5B20AC}" dt="2025-03-19T10:35:09.900" v="859" actId="6549"/>
          <ac:spMkLst>
            <pc:docMk/>
            <pc:sldMk cId="3965142793" sldId="257"/>
            <ac:spMk id="6" creationId="{00000000-0000-0000-0000-000000000000}"/>
          </ac:spMkLst>
        </pc:spChg>
      </pc:sldChg>
      <pc:sldChg chg="del">
        <pc:chgData name="Doriana Guiducci" userId="ebc621d1-03bb-4d68-9602-6e9346ae8ce9" providerId="ADAL" clId="{B12E569A-A4B3-4FB1-9AFD-8B0B2F5B20AC}" dt="2025-03-19T09:27:00.190" v="159" actId="2696"/>
        <pc:sldMkLst>
          <pc:docMk/>
          <pc:sldMk cId="4081008991" sldId="387"/>
        </pc:sldMkLst>
      </pc:sldChg>
      <pc:sldChg chg="addSp delSp modSp mod">
        <pc:chgData name="Doriana Guiducci" userId="ebc621d1-03bb-4d68-9602-6e9346ae8ce9" providerId="ADAL" clId="{B12E569A-A4B3-4FB1-9AFD-8B0B2F5B20AC}" dt="2025-03-19T11:02:34.693" v="999" actId="1076"/>
        <pc:sldMkLst>
          <pc:docMk/>
          <pc:sldMk cId="405089138" sldId="398"/>
        </pc:sldMkLst>
        <pc:spChg chg="mod">
          <ac:chgData name="Doriana Guiducci" userId="ebc621d1-03bb-4d68-9602-6e9346ae8ce9" providerId="ADAL" clId="{B12E569A-A4B3-4FB1-9AFD-8B0B2F5B20AC}" dt="2025-03-19T10:00:46.265" v="774" actId="255"/>
          <ac:spMkLst>
            <pc:docMk/>
            <pc:sldMk cId="405089138" sldId="398"/>
            <ac:spMk id="2" creationId="{BF6C7688-DDB6-9C14-2B60-B6AFFAE16395}"/>
          </ac:spMkLst>
        </pc:spChg>
        <pc:spChg chg="add mod">
          <ac:chgData name="Doriana Guiducci" userId="ebc621d1-03bb-4d68-9602-6e9346ae8ce9" providerId="ADAL" clId="{B12E569A-A4B3-4FB1-9AFD-8B0B2F5B20AC}" dt="2025-03-19T09:26:29.714" v="154" actId="1076"/>
          <ac:spMkLst>
            <pc:docMk/>
            <pc:sldMk cId="405089138" sldId="398"/>
            <ac:spMk id="4" creationId="{076B9106-8F82-86D2-0C40-F9A7EA0AA3C0}"/>
          </ac:spMkLst>
        </pc:spChg>
        <pc:spChg chg="add mod">
          <ac:chgData name="Doriana Guiducci" userId="ebc621d1-03bb-4d68-9602-6e9346ae8ce9" providerId="ADAL" clId="{B12E569A-A4B3-4FB1-9AFD-8B0B2F5B20AC}" dt="2025-03-19T10:35:41.492" v="867"/>
          <ac:spMkLst>
            <pc:docMk/>
            <pc:sldMk cId="405089138" sldId="398"/>
            <ac:spMk id="5" creationId="{A0180939-5287-7698-F713-BF126AF3A720}"/>
          </ac:spMkLst>
        </pc:spChg>
        <pc:spChg chg="add mod">
          <ac:chgData name="Doriana Guiducci" userId="ebc621d1-03bb-4d68-9602-6e9346ae8ce9" providerId="ADAL" clId="{B12E569A-A4B3-4FB1-9AFD-8B0B2F5B20AC}" dt="2025-03-19T11:02:34.693" v="999" actId="1076"/>
          <ac:spMkLst>
            <pc:docMk/>
            <pc:sldMk cId="405089138" sldId="398"/>
            <ac:spMk id="7" creationId="{DF34279A-A9B6-D9DF-EBC4-F860548A02DE}"/>
          </ac:spMkLst>
        </pc:spChg>
        <pc:spChg chg="mod">
          <ac:chgData name="Doriana Guiducci" userId="ebc621d1-03bb-4d68-9602-6e9346ae8ce9" providerId="ADAL" clId="{B12E569A-A4B3-4FB1-9AFD-8B0B2F5B20AC}" dt="2025-03-19T09:28:48.671" v="192" actId="207"/>
          <ac:spMkLst>
            <pc:docMk/>
            <pc:sldMk cId="405089138" sldId="398"/>
            <ac:spMk id="18" creationId="{477F131A-C7CB-7770-4BA6-FFCE6F2618B7}"/>
          </ac:spMkLst>
        </pc:spChg>
        <pc:spChg chg="mod">
          <ac:chgData name="Doriana Guiducci" userId="ebc621d1-03bb-4d68-9602-6e9346ae8ce9" providerId="ADAL" clId="{B12E569A-A4B3-4FB1-9AFD-8B0B2F5B20AC}" dt="2025-03-19T09:31:23.900" v="305" actId="20577"/>
          <ac:spMkLst>
            <pc:docMk/>
            <pc:sldMk cId="405089138" sldId="398"/>
            <ac:spMk id="21" creationId="{E6799DDA-A8CE-787B-A98B-EC14F9F5A34E}"/>
          </ac:spMkLst>
        </pc:spChg>
        <pc:spChg chg="del">
          <ac:chgData name="Doriana Guiducci" userId="ebc621d1-03bb-4d68-9602-6e9346ae8ce9" providerId="ADAL" clId="{B12E569A-A4B3-4FB1-9AFD-8B0B2F5B20AC}" dt="2025-03-19T09:25:21.241" v="141" actId="478"/>
          <ac:spMkLst>
            <pc:docMk/>
            <pc:sldMk cId="405089138" sldId="398"/>
            <ac:spMk id="23" creationId="{2781FF70-3ACF-1B23-70BA-885DFD5A8027}"/>
          </ac:spMkLst>
        </pc:spChg>
        <pc:spChg chg="mod">
          <ac:chgData name="Doriana Guiducci" userId="ebc621d1-03bb-4d68-9602-6e9346ae8ce9" providerId="ADAL" clId="{B12E569A-A4B3-4FB1-9AFD-8B0B2F5B20AC}" dt="2025-03-19T09:27:41.822" v="167" actId="14100"/>
          <ac:spMkLst>
            <pc:docMk/>
            <pc:sldMk cId="405089138" sldId="398"/>
            <ac:spMk id="25" creationId="{329F2045-FED6-A64C-4D1C-B67117E2AD94}"/>
          </ac:spMkLst>
        </pc:spChg>
        <pc:spChg chg="mod">
          <ac:chgData name="Doriana Guiducci" userId="ebc621d1-03bb-4d68-9602-6e9346ae8ce9" providerId="ADAL" clId="{B12E569A-A4B3-4FB1-9AFD-8B0B2F5B20AC}" dt="2025-03-19T09:27:14.916" v="161" actId="1076"/>
          <ac:spMkLst>
            <pc:docMk/>
            <pc:sldMk cId="405089138" sldId="398"/>
            <ac:spMk id="41" creationId="{051DD582-2AD0-9175-7378-721D2D269B66}"/>
          </ac:spMkLst>
        </pc:spChg>
        <pc:picChg chg="mod ord">
          <ac:chgData name="Doriana Guiducci" userId="ebc621d1-03bb-4d68-9602-6e9346ae8ce9" providerId="ADAL" clId="{B12E569A-A4B3-4FB1-9AFD-8B0B2F5B20AC}" dt="2025-03-19T09:28:39.431" v="191" actId="1076"/>
          <ac:picMkLst>
            <pc:docMk/>
            <pc:sldMk cId="405089138" sldId="398"/>
            <ac:picMk id="24" creationId="{D4AB6C35-2F9F-193C-BAC7-A577CB2A6982}"/>
          </ac:picMkLst>
        </pc:picChg>
        <pc:picChg chg="mod ord">
          <ac:chgData name="Doriana Guiducci" userId="ebc621d1-03bb-4d68-9602-6e9346ae8ce9" providerId="ADAL" clId="{B12E569A-A4B3-4FB1-9AFD-8B0B2F5B20AC}" dt="2025-03-19T10:17:49.522" v="825" actId="14100"/>
          <ac:picMkLst>
            <pc:docMk/>
            <pc:sldMk cId="405089138" sldId="398"/>
            <ac:picMk id="42" creationId="{BD5FEED4-156C-73D3-1DE6-CE56061BB2C9}"/>
          </ac:picMkLst>
        </pc:picChg>
        <pc:picChg chg="mod ord">
          <ac:chgData name="Doriana Guiducci" userId="ebc621d1-03bb-4d68-9602-6e9346ae8ce9" providerId="ADAL" clId="{B12E569A-A4B3-4FB1-9AFD-8B0B2F5B20AC}" dt="2025-03-19T09:27:51.829" v="168" actId="167"/>
          <ac:picMkLst>
            <pc:docMk/>
            <pc:sldMk cId="405089138" sldId="398"/>
            <ac:picMk id="43" creationId="{1C136003-5EDC-464F-9860-AF79B4296497}"/>
          </ac:picMkLst>
        </pc:picChg>
      </pc:sldChg>
      <pc:sldChg chg="del">
        <pc:chgData name="Doriana Guiducci" userId="ebc621d1-03bb-4d68-9602-6e9346ae8ce9" providerId="ADAL" clId="{B12E569A-A4B3-4FB1-9AFD-8B0B2F5B20AC}" dt="2025-03-19T09:37:43.480" v="372" actId="47"/>
        <pc:sldMkLst>
          <pc:docMk/>
          <pc:sldMk cId="3801946763" sldId="399"/>
        </pc:sldMkLst>
      </pc:sldChg>
      <pc:sldChg chg="modSp mod">
        <pc:chgData name="Doriana Guiducci" userId="ebc621d1-03bb-4d68-9602-6e9346ae8ce9" providerId="ADAL" clId="{B12E569A-A4B3-4FB1-9AFD-8B0B2F5B20AC}" dt="2025-03-19T10:59:56.074" v="992" actId="1076"/>
        <pc:sldMkLst>
          <pc:docMk/>
          <pc:sldMk cId="284241961" sldId="402"/>
        </pc:sldMkLst>
        <pc:spChg chg="mod">
          <ac:chgData name="Doriana Guiducci" userId="ebc621d1-03bb-4d68-9602-6e9346ae8ce9" providerId="ADAL" clId="{B12E569A-A4B3-4FB1-9AFD-8B0B2F5B20AC}" dt="2025-03-19T09:42:36.421" v="526" actId="255"/>
          <ac:spMkLst>
            <pc:docMk/>
            <pc:sldMk cId="284241961" sldId="402"/>
            <ac:spMk id="2" creationId="{BF6C7688-DDB6-9C14-2B60-B6AFFAE16395}"/>
          </ac:spMkLst>
        </pc:spChg>
        <pc:spChg chg="mod">
          <ac:chgData name="Doriana Guiducci" userId="ebc621d1-03bb-4d68-9602-6e9346ae8ce9" providerId="ADAL" clId="{B12E569A-A4B3-4FB1-9AFD-8B0B2F5B20AC}" dt="2025-03-19T10:59:39.415" v="989" actId="14100"/>
          <ac:spMkLst>
            <pc:docMk/>
            <pc:sldMk cId="284241961" sldId="402"/>
            <ac:spMk id="17" creationId="{BF182137-621B-DD0E-5BAF-05A83B9CA3A7}"/>
          </ac:spMkLst>
        </pc:spChg>
        <pc:spChg chg="mod">
          <ac:chgData name="Doriana Guiducci" userId="ebc621d1-03bb-4d68-9602-6e9346ae8ce9" providerId="ADAL" clId="{B12E569A-A4B3-4FB1-9AFD-8B0B2F5B20AC}" dt="2025-03-19T10:59:56.074" v="992" actId="1076"/>
          <ac:spMkLst>
            <pc:docMk/>
            <pc:sldMk cId="284241961" sldId="402"/>
            <ac:spMk id="25" creationId="{62E544BB-1FF6-B0F3-C4A7-3274FAB7CC29}"/>
          </ac:spMkLst>
        </pc:spChg>
        <pc:spChg chg="mod">
          <ac:chgData name="Doriana Guiducci" userId="ebc621d1-03bb-4d68-9602-6e9346ae8ce9" providerId="ADAL" clId="{B12E569A-A4B3-4FB1-9AFD-8B0B2F5B20AC}" dt="2025-03-19T10:58:50.137" v="976" actId="6549"/>
          <ac:spMkLst>
            <pc:docMk/>
            <pc:sldMk cId="284241961" sldId="402"/>
            <ac:spMk id="29" creationId="{4ABB4E93-6505-ECEF-CFE3-25A8C033E256}"/>
          </ac:spMkLst>
        </pc:spChg>
        <pc:spChg chg="mod">
          <ac:chgData name="Doriana Guiducci" userId="ebc621d1-03bb-4d68-9602-6e9346ae8ce9" providerId="ADAL" clId="{B12E569A-A4B3-4FB1-9AFD-8B0B2F5B20AC}" dt="2025-03-19T10:35:30.381" v="864"/>
          <ac:spMkLst>
            <pc:docMk/>
            <pc:sldMk cId="284241961" sldId="402"/>
            <ac:spMk id="38" creationId="{5541FA9E-4CAF-1166-4FDF-F1FE7D7B5C34}"/>
          </ac:spMkLst>
        </pc:spChg>
        <pc:spChg chg="mod">
          <ac:chgData name="Doriana Guiducci" userId="ebc621d1-03bb-4d68-9602-6e9346ae8ce9" providerId="ADAL" clId="{B12E569A-A4B3-4FB1-9AFD-8B0B2F5B20AC}" dt="2025-03-19T10:59:23.413" v="987" actId="20577"/>
          <ac:spMkLst>
            <pc:docMk/>
            <pc:sldMk cId="284241961" sldId="402"/>
            <ac:spMk id="51" creationId="{66BFEEC0-B54A-A634-8B98-927262C6261F}"/>
          </ac:spMkLst>
        </pc:spChg>
        <pc:spChg chg="mod">
          <ac:chgData name="Doriana Guiducci" userId="ebc621d1-03bb-4d68-9602-6e9346ae8ce9" providerId="ADAL" clId="{B12E569A-A4B3-4FB1-9AFD-8B0B2F5B20AC}" dt="2025-03-19T10:58:54.860" v="980" actId="6549"/>
          <ac:spMkLst>
            <pc:docMk/>
            <pc:sldMk cId="284241961" sldId="402"/>
            <ac:spMk id="55" creationId="{3B5ADC7C-BA11-98E2-3655-410FE7EBEB75}"/>
          </ac:spMkLst>
        </pc:spChg>
      </pc:sldChg>
      <pc:sldChg chg="addSp delSp modSp mod modClrScheme chgLayout">
        <pc:chgData name="Doriana Guiducci" userId="ebc621d1-03bb-4d68-9602-6e9346ae8ce9" providerId="ADAL" clId="{B12E569A-A4B3-4FB1-9AFD-8B0B2F5B20AC}" dt="2025-03-19T10:35:36.340" v="866"/>
        <pc:sldMkLst>
          <pc:docMk/>
          <pc:sldMk cId="791990483" sldId="403"/>
        </pc:sldMkLst>
        <pc:spChg chg="mod ord">
          <ac:chgData name="Doriana Guiducci" userId="ebc621d1-03bb-4d68-9602-6e9346ae8ce9" providerId="ADAL" clId="{B12E569A-A4B3-4FB1-9AFD-8B0B2F5B20AC}" dt="2025-03-19T09:18:37.374" v="126" actId="700"/>
          <ac:spMkLst>
            <pc:docMk/>
            <pc:sldMk cId="791990483" sldId="403"/>
            <ac:spMk id="2" creationId="{ED222630-241A-A251-CF4F-E022DEAB728E}"/>
          </ac:spMkLst>
        </pc:spChg>
        <pc:spChg chg="add del mod">
          <ac:chgData name="Doriana Guiducci" userId="ebc621d1-03bb-4d68-9602-6e9346ae8ce9" providerId="ADAL" clId="{B12E569A-A4B3-4FB1-9AFD-8B0B2F5B20AC}" dt="2025-03-19T09:14:55.369" v="0" actId="6264"/>
          <ac:spMkLst>
            <pc:docMk/>
            <pc:sldMk cId="791990483" sldId="403"/>
            <ac:spMk id="3" creationId="{5FE134D6-7EDE-1DFC-7893-C429144E461E}"/>
          </ac:spMkLst>
        </pc:spChg>
        <pc:spChg chg="del mod ord">
          <ac:chgData name="Doriana Guiducci" userId="ebc621d1-03bb-4d68-9602-6e9346ae8ce9" providerId="ADAL" clId="{B12E569A-A4B3-4FB1-9AFD-8B0B2F5B20AC}" dt="2025-03-19T09:28:25.620" v="184" actId="478"/>
          <ac:spMkLst>
            <pc:docMk/>
            <pc:sldMk cId="791990483" sldId="403"/>
            <ac:spMk id="4" creationId="{6703B708-F52B-E577-FEDC-B3175B760DAC}"/>
          </ac:spMkLst>
        </pc:spChg>
        <pc:spChg chg="mod ord">
          <ac:chgData name="Doriana Guiducci" userId="ebc621d1-03bb-4d68-9602-6e9346ae8ce9" providerId="ADAL" clId="{B12E569A-A4B3-4FB1-9AFD-8B0B2F5B20AC}" dt="2025-03-19T09:46:35.609" v="679" actId="20577"/>
          <ac:spMkLst>
            <pc:docMk/>
            <pc:sldMk cId="791990483" sldId="403"/>
            <ac:spMk id="5" creationId="{670A2350-4460-FBFD-2E80-9974FE653312}"/>
          </ac:spMkLst>
        </pc:spChg>
        <pc:spChg chg="add del mod">
          <ac:chgData name="Doriana Guiducci" userId="ebc621d1-03bb-4d68-9602-6e9346ae8ce9" providerId="ADAL" clId="{B12E569A-A4B3-4FB1-9AFD-8B0B2F5B20AC}" dt="2025-03-19T09:14:55.369" v="0" actId="6264"/>
          <ac:spMkLst>
            <pc:docMk/>
            <pc:sldMk cId="791990483" sldId="403"/>
            <ac:spMk id="7" creationId="{AF2DD7B8-C396-B2F2-34B5-65B03FD0A4F7}"/>
          </ac:spMkLst>
        </pc:spChg>
        <pc:spChg chg="add del mod">
          <ac:chgData name="Doriana Guiducci" userId="ebc621d1-03bb-4d68-9602-6e9346ae8ce9" providerId="ADAL" clId="{B12E569A-A4B3-4FB1-9AFD-8B0B2F5B20AC}" dt="2025-03-19T09:14:55.369" v="0" actId="6264"/>
          <ac:spMkLst>
            <pc:docMk/>
            <pc:sldMk cId="791990483" sldId="403"/>
            <ac:spMk id="8" creationId="{16870184-B8E3-ECFF-8D11-2127A778DB95}"/>
          </ac:spMkLst>
        </pc:spChg>
        <pc:spChg chg="add">
          <ac:chgData name="Doriana Guiducci" userId="ebc621d1-03bb-4d68-9602-6e9346ae8ce9" providerId="ADAL" clId="{B12E569A-A4B3-4FB1-9AFD-8B0B2F5B20AC}" dt="2025-03-19T09:18:01.775" v="119"/>
          <ac:spMkLst>
            <pc:docMk/>
            <pc:sldMk cId="791990483" sldId="403"/>
            <ac:spMk id="9" creationId="{68CA58E6-47E7-78F0-DB4B-AB5079EF0D8D}"/>
          </ac:spMkLst>
        </pc:spChg>
        <pc:spChg chg="add del mod">
          <ac:chgData name="Doriana Guiducci" userId="ebc621d1-03bb-4d68-9602-6e9346ae8ce9" providerId="ADAL" clId="{B12E569A-A4B3-4FB1-9AFD-8B0B2F5B20AC}" dt="2025-03-19T09:18:34.120" v="125" actId="6264"/>
          <ac:spMkLst>
            <pc:docMk/>
            <pc:sldMk cId="791990483" sldId="403"/>
            <ac:spMk id="10" creationId="{3FD5108B-255E-CD66-E429-262B841970E4}"/>
          </ac:spMkLst>
        </pc:spChg>
        <pc:spChg chg="add del mod">
          <ac:chgData name="Doriana Guiducci" userId="ebc621d1-03bb-4d68-9602-6e9346ae8ce9" providerId="ADAL" clId="{B12E569A-A4B3-4FB1-9AFD-8B0B2F5B20AC}" dt="2025-03-19T09:18:34.120" v="125" actId="6264"/>
          <ac:spMkLst>
            <pc:docMk/>
            <pc:sldMk cId="791990483" sldId="403"/>
            <ac:spMk id="11" creationId="{A5028541-F482-CEDE-11DF-535B41A96750}"/>
          </ac:spMkLst>
        </pc:spChg>
        <pc:spChg chg="add del mod">
          <ac:chgData name="Doriana Guiducci" userId="ebc621d1-03bb-4d68-9602-6e9346ae8ce9" providerId="ADAL" clId="{B12E569A-A4B3-4FB1-9AFD-8B0B2F5B20AC}" dt="2025-03-19T09:18:34.120" v="125" actId="6264"/>
          <ac:spMkLst>
            <pc:docMk/>
            <pc:sldMk cId="791990483" sldId="403"/>
            <ac:spMk id="12" creationId="{C953159E-98D2-2846-CB30-062B55AEA599}"/>
          </ac:spMkLst>
        </pc:spChg>
        <pc:spChg chg="add mod">
          <ac:chgData name="Doriana Guiducci" userId="ebc621d1-03bb-4d68-9602-6e9346ae8ce9" providerId="ADAL" clId="{B12E569A-A4B3-4FB1-9AFD-8B0B2F5B20AC}" dt="2025-03-19T09:28:24.069" v="183"/>
          <ac:spMkLst>
            <pc:docMk/>
            <pc:sldMk cId="791990483" sldId="403"/>
            <ac:spMk id="13" creationId="{B901FE64-29C4-BE86-8A15-487D944E5C8D}"/>
          </ac:spMkLst>
        </pc:spChg>
        <pc:spChg chg="add mod">
          <ac:chgData name="Doriana Guiducci" userId="ebc621d1-03bb-4d68-9602-6e9346ae8ce9" providerId="ADAL" clId="{B12E569A-A4B3-4FB1-9AFD-8B0B2F5B20AC}" dt="2025-03-19T10:35:36.340" v="866"/>
          <ac:spMkLst>
            <pc:docMk/>
            <pc:sldMk cId="791990483" sldId="403"/>
            <ac:spMk id="14" creationId="{29AE9D87-BBD7-5B6C-CDB4-917132042B0E}"/>
          </ac:spMkLst>
        </pc:spChg>
      </pc:sldChg>
      <pc:sldChg chg="addSp modSp mod">
        <pc:chgData name="Doriana Guiducci" userId="ebc621d1-03bb-4d68-9602-6e9346ae8ce9" providerId="ADAL" clId="{B12E569A-A4B3-4FB1-9AFD-8B0B2F5B20AC}" dt="2025-03-19T10:35:57.518" v="868"/>
        <pc:sldMkLst>
          <pc:docMk/>
          <pc:sldMk cId="1107908924" sldId="405"/>
        </pc:sldMkLst>
        <pc:spChg chg="add mod">
          <ac:chgData name="Doriana Guiducci" userId="ebc621d1-03bb-4d68-9602-6e9346ae8ce9" providerId="ADAL" clId="{B12E569A-A4B3-4FB1-9AFD-8B0B2F5B20AC}" dt="2025-03-19T10:35:57.518" v="868"/>
          <ac:spMkLst>
            <pc:docMk/>
            <pc:sldMk cId="1107908924" sldId="405"/>
            <ac:spMk id="2" creationId="{25C9CF31-F68B-E4DD-2EFF-5F1B3F9C4C23}"/>
          </ac:spMkLst>
        </pc:spChg>
        <pc:spChg chg="mod">
          <ac:chgData name="Doriana Guiducci" userId="ebc621d1-03bb-4d68-9602-6e9346ae8ce9" providerId="ADAL" clId="{B12E569A-A4B3-4FB1-9AFD-8B0B2F5B20AC}" dt="2025-03-19T10:01:00.801" v="781" actId="255"/>
          <ac:spMkLst>
            <pc:docMk/>
            <pc:sldMk cId="1107908924" sldId="405"/>
            <ac:spMk id="9" creationId="{16E36D72-6A48-49C2-08DD-6FE31771179B}"/>
          </ac:spMkLst>
        </pc:spChg>
        <pc:spChg chg="mod">
          <ac:chgData name="Doriana Guiducci" userId="ebc621d1-03bb-4d68-9602-6e9346ae8ce9" providerId="ADAL" clId="{B12E569A-A4B3-4FB1-9AFD-8B0B2F5B20AC}" dt="2025-03-19T09:43:08.840" v="529" actId="255"/>
          <ac:spMkLst>
            <pc:docMk/>
            <pc:sldMk cId="1107908924" sldId="405"/>
            <ac:spMk id="21" creationId="{ADD2B8D8-F0B4-0D5E-E765-35E0EC4E12BD}"/>
          </ac:spMkLst>
        </pc:spChg>
      </pc:sldChg>
      <pc:sldChg chg="addSp modSp">
        <pc:chgData name="Doriana Guiducci" userId="ebc621d1-03bb-4d68-9602-6e9346ae8ce9" providerId="ADAL" clId="{B12E569A-A4B3-4FB1-9AFD-8B0B2F5B20AC}" dt="2025-03-19T10:35:59.970" v="869"/>
        <pc:sldMkLst>
          <pc:docMk/>
          <pc:sldMk cId="3599592759" sldId="435"/>
        </pc:sldMkLst>
        <pc:spChg chg="add mod">
          <ac:chgData name="Doriana Guiducci" userId="ebc621d1-03bb-4d68-9602-6e9346ae8ce9" providerId="ADAL" clId="{B12E569A-A4B3-4FB1-9AFD-8B0B2F5B20AC}" dt="2025-03-19T10:35:59.970" v="869"/>
          <ac:spMkLst>
            <pc:docMk/>
            <pc:sldMk cId="3599592759" sldId="435"/>
            <ac:spMk id="2" creationId="{84FCB9DF-8710-F2A0-0F1C-9728490695B5}"/>
          </ac:spMkLst>
        </pc:spChg>
      </pc:sldChg>
      <pc:sldChg chg="addSp delSp modSp mod modCm">
        <pc:chgData name="Doriana Guiducci" userId="ebc621d1-03bb-4d68-9602-6e9346ae8ce9" providerId="ADAL" clId="{B12E569A-A4B3-4FB1-9AFD-8B0B2F5B20AC}" dt="2025-03-19T10:39:56.006" v="974" actId="14100"/>
        <pc:sldMkLst>
          <pc:docMk/>
          <pc:sldMk cId="1325838216" sldId="436"/>
        </pc:sldMkLst>
        <pc:spChg chg="mod">
          <ac:chgData name="Doriana Guiducci" userId="ebc621d1-03bb-4d68-9602-6e9346ae8ce9" providerId="ADAL" clId="{B12E569A-A4B3-4FB1-9AFD-8B0B2F5B20AC}" dt="2025-03-19T09:43:41.320" v="532"/>
          <ac:spMkLst>
            <pc:docMk/>
            <pc:sldMk cId="1325838216" sldId="436"/>
            <ac:spMk id="2" creationId="{0CBF1B01-DFBF-0142-936F-E3173EBE2E91}"/>
          </ac:spMkLst>
        </pc:spChg>
        <pc:spChg chg="add del mod">
          <ac:chgData name="Doriana Guiducci" userId="ebc621d1-03bb-4d68-9602-6e9346ae8ce9" providerId="ADAL" clId="{B12E569A-A4B3-4FB1-9AFD-8B0B2F5B20AC}" dt="2025-03-19T10:38:45.256" v="905" actId="21"/>
          <ac:spMkLst>
            <pc:docMk/>
            <pc:sldMk cId="1325838216" sldId="436"/>
            <ac:spMk id="3" creationId="{525F3456-8BB3-4E5B-C929-E70965105795}"/>
          </ac:spMkLst>
        </pc:spChg>
        <pc:spChg chg="add del">
          <ac:chgData name="Doriana Guiducci" userId="ebc621d1-03bb-4d68-9602-6e9346ae8ce9" providerId="ADAL" clId="{B12E569A-A4B3-4FB1-9AFD-8B0B2F5B20AC}" dt="2025-03-19T10:38:45.952" v="906" actId="478"/>
          <ac:spMkLst>
            <pc:docMk/>
            <pc:sldMk cId="1325838216" sldId="436"/>
            <ac:spMk id="4" creationId="{A32F6DF6-1970-F3D4-1987-7A505444C8E8}"/>
          </ac:spMkLst>
        </pc:spChg>
        <pc:spChg chg="add mod">
          <ac:chgData name="Doriana Guiducci" userId="ebc621d1-03bb-4d68-9602-6e9346ae8ce9" providerId="ADAL" clId="{B12E569A-A4B3-4FB1-9AFD-8B0B2F5B20AC}" dt="2025-03-19T10:38:40.373" v="896" actId="1035"/>
          <ac:spMkLst>
            <pc:docMk/>
            <pc:sldMk cId="1325838216" sldId="436"/>
            <ac:spMk id="5" creationId="{E4589335-9E70-5180-087D-C7E700FAF4B9}"/>
          </ac:spMkLst>
        </pc:spChg>
        <pc:spChg chg="mod">
          <ac:chgData name="Doriana Guiducci" userId="ebc621d1-03bb-4d68-9602-6e9346ae8ce9" providerId="ADAL" clId="{B12E569A-A4B3-4FB1-9AFD-8B0B2F5B20AC}" dt="2025-03-19T10:39:50.277" v="973" actId="1035"/>
          <ac:spMkLst>
            <pc:docMk/>
            <pc:sldMk cId="1325838216" sldId="436"/>
            <ac:spMk id="16" creationId="{C186C7EE-B0E9-284C-A3C0-A6AB51F9B134}"/>
          </ac:spMkLst>
        </pc:spChg>
        <pc:spChg chg="mod">
          <ac:chgData name="Doriana Guiducci" userId="ebc621d1-03bb-4d68-9602-6e9346ae8ce9" providerId="ADAL" clId="{B12E569A-A4B3-4FB1-9AFD-8B0B2F5B20AC}" dt="2025-03-19T10:39:04.917" v="958" actId="1036"/>
          <ac:spMkLst>
            <pc:docMk/>
            <pc:sldMk cId="1325838216" sldId="436"/>
            <ac:spMk id="17" creationId="{0E770AD9-E1FD-7533-FAFD-F4B4311F485E}"/>
          </ac:spMkLst>
        </pc:spChg>
        <pc:spChg chg="mod">
          <ac:chgData name="Doriana Guiducci" userId="ebc621d1-03bb-4d68-9602-6e9346ae8ce9" providerId="ADAL" clId="{B12E569A-A4B3-4FB1-9AFD-8B0B2F5B20AC}" dt="2025-03-19T10:39:04.917" v="958" actId="1036"/>
          <ac:spMkLst>
            <pc:docMk/>
            <pc:sldMk cId="1325838216" sldId="436"/>
            <ac:spMk id="18" creationId="{A6091750-F7B8-5555-A1CB-20FFA9A639A2}"/>
          </ac:spMkLst>
        </pc:spChg>
        <pc:spChg chg="mod">
          <ac:chgData name="Doriana Guiducci" userId="ebc621d1-03bb-4d68-9602-6e9346ae8ce9" providerId="ADAL" clId="{B12E569A-A4B3-4FB1-9AFD-8B0B2F5B20AC}" dt="2025-03-19T10:39:11.808" v="959" actId="14100"/>
          <ac:spMkLst>
            <pc:docMk/>
            <pc:sldMk cId="1325838216" sldId="436"/>
            <ac:spMk id="19" creationId="{BC5857E5-073A-BF93-58F5-C02E25DEF673}"/>
          </ac:spMkLst>
        </pc:spChg>
        <pc:spChg chg="mod">
          <ac:chgData name="Doriana Guiducci" userId="ebc621d1-03bb-4d68-9602-6e9346ae8ce9" providerId="ADAL" clId="{B12E569A-A4B3-4FB1-9AFD-8B0B2F5B20AC}" dt="2025-03-19T10:39:56.006" v="974" actId="14100"/>
          <ac:spMkLst>
            <pc:docMk/>
            <pc:sldMk cId="1325838216" sldId="436"/>
            <ac:spMk id="20" creationId="{9F68C784-23FE-3B20-B331-17A37935E362}"/>
          </ac:spMkLst>
        </pc:spChg>
        <pc:extLst>
          <p:ext xmlns:p="http://schemas.openxmlformats.org/presentationml/2006/main" uri="{D6D511B9-2390-475A-947B-AFAB55BFBCF1}">
            <pc226:cmChg xmlns:pc226="http://schemas.microsoft.com/office/powerpoint/2022/06/main/command" chg="mod">
              <pc226:chgData name="Doriana Guiducci" userId="ebc621d1-03bb-4d68-9602-6e9346ae8ce9" providerId="ADAL" clId="{B12E569A-A4B3-4FB1-9AFD-8B0B2F5B20AC}" dt="2025-03-19T09:36:53.598" v="369" actId="6549"/>
              <pc2:cmMkLst xmlns:pc2="http://schemas.microsoft.com/office/powerpoint/2019/9/main/command">
                <pc:docMk/>
                <pc:sldMk cId="1325838216" sldId="436"/>
                <pc2:cmMk id="{1E75E9B8-1C45-4890-8896-F98D6D350C6C}"/>
              </pc2:cmMkLst>
            </pc226:cmChg>
          </p:ext>
        </pc:extLst>
      </pc:sldChg>
      <pc:sldChg chg="modSp mod">
        <pc:chgData name="Doriana Guiducci" userId="ebc621d1-03bb-4d68-9602-6e9346ae8ce9" providerId="ADAL" clId="{B12E569A-A4B3-4FB1-9AFD-8B0B2F5B20AC}" dt="2025-03-19T10:35:27.724" v="863"/>
        <pc:sldMkLst>
          <pc:docMk/>
          <pc:sldMk cId="175667304" sldId="440"/>
        </pc:sldMkLst>
        <pc:spChg chg="mod">
          <ac:chgData name="Doriana Guiducci" userId="ebc621d1-03bb-4d68-9602-6e9346ae8ce9" providerId="ADAL" clId="{B12E569A-A4B3-4FB1-9AFD-8B0B2F5B20AC}" dt="2025-03-19T10:35:27.724" v="863"/>
          <ac:spMkLst>
            <pc:docMk/>
            <pc:sldMk cId="175667304" sldId="440"/>
            <ac:spMk id="14" creationId="{DFF6AC69-6DE1-E713-0AA9-7CA74ACCA6C2}"/>
          </ac:spMkLst>
        </pc:spChg>
      </pc:sldChg>
      <pc:sldChg chg="modSp mod">
        <pc:chgData name="Doriana Guiducci" userId="ebc621d1-03bb-4d68-9602-6e9346ae8ce9" providerId="ADAL" clId="{B12E569A-A4B3-4FB1-9AFD-8B0B2F5B20AC}" dt="2025-03-19T10:35:21.404" v="861"/>
        <pc:sldMkLst>
          <pc:docMk/>
          <pc:sldMk cId="3762517742" sldId="454"/>
        </pc:sldMkLst>
        <pc:spChg chg="mod">
          <ac:chgData name="Doriana Guiducci" userId="ebc621d1-03bb-4d68-9602-6e9346ae8ce9" providerId="ADAL" clId="{B12E569A-A4B3-4FB1-9AFD-8B0B2F5B20AC}" dt="2025-03-19T10:35:21.404" v="861"/>
          <ac:spMkLst>
            <pc:docMk/>
            <pc:sldMk cId="3762517742" sldId="454"/>
            <ac:spMk id="14" creationId="{EEE8C592-1E1F-41ED-744D-DDAB8840268E}"/>
          </ac:spMkLst>
        </pc:spChg>
      </pc:sldChg>
      <pc:sldChg chg="modSp mod">
        <pc:chgData name="Doriana Guiducci" userId="ebc621d1-03bb-4d68-9602-6e9346ae8ce9" providerId="ADAL" clId="{B12E569A-A4B3-4FB1-9AFD-8B0B2F5B20AC}" dt="2025-03-19T10:35:24.618" v="862"/>
        <pc:sldMkLst>
          <pc:docMk/>
          <pc:sldMk cId="677835398" sldId="455"/>
        </pc:sldMkLst>
        <pc:spChg chg="mod">
          <ac:chgData name="Doriana Guiducci" userId="ebc621d1-03bb-4d68-9602-6e9346ae8ce9" providerId="ADAL" clId="{B12E569A-A4B3-4FB1-9AFD-8B0B2F5B20AC}" dt="2025-03-19T10:35:24.618" v="862"/>
          <ac:spMkLst>
            <pc:docMk/>
            <pc:sldMk cId="677835398" sldId="455"/>
            <ac:spMk id="3" creationId="{5AF679C9-BB25-ECA1-BAB6-62FE5A8811DB}"/>
          </ac:spMkLst>
        </pc:spChg>
      </pc:sldChg>
      <pc:sldChg chg="addSp delSp modSp del mod chgLayout">
        <pc:chgData name="Doriana Guiducci" userId="ebc621d1-03bb-4d68-9602-6e9346ae8ce9" providerId="ADAL" clId="{B12E569A-A4B3-4FB1-9AFD-8B0B2F5B20AC}" dt="2025-03-19T10:15:31.398" v="821" actId="47"/>
        <pc:sldMkLst>
          <pc:docMk/>
          <pc:sldMk cId="946942227" sldId="456"/>
        </pc:sldMkLst>
        <pc:spChg chg="mod ord">
          <ac:chgData name="Doriana Guiducci" userId="ebc621d1-03bb-4d68-9602-6e9346ae8ce9" providerId="ADAL" clId="{B12E569A-A4B3-4FB1-9AFD-8B0B2F5B20AC}" dt="2025-03-19T09:37:39.293" v="371" actId="6264"/>
          <ac:spMkLst>
            <pc:docMk/>
            <pc:sldMk cId="946942227" sldId="456"/>
            <ac:spMk id="2" creationId="{ED222630-241A-A251-CF4F-E022DEAB728E}"/>
          </ac:spMkLst>
        </pc:spChg>
        <pc:spChg chg="mod ord">
          <ac:chgData name="Doriana Guiducci" userId="ebc621d1-03bb-4d68-9602-6e9346ae8ce9" providerId="ADAL" clId="{B12E569A-A4B3-4FB1-9AFD-8B0B2F5B20AC}" dt="2025-03-19T09:37:39.293" v="371" actId="6264"/>
          <ac:spMkLst>
            <pc:docMk/>
            <pc:sldMk cId="946942227" sldId="456"/>
            <ac:spMk id="4" creationId="{6703B708-F52B-E577-FEDC-B3175B760DAC}"/>
          </ac:spMkLst>
        </pc:spChg>
        <pc:spChg chg="mod ord">
          <ac:chgData name="Doriana Guiducci" userId="ebc621d1-03bb-4d68-9602-6e9346ae8ce9" providerId="ADAL" clId="{B12E569A-A4B3-4FB1-9AFD-8B0B2F5B20AC}" dt="2025-03-19T09:37:39.293" v="371" actId="6264"/>
          <ac:spMkLst>
            <pc:docMk/>
            <pc:sldMk cId="946942227" sldId="456"/>
            <ac:spMk id="5" creationId="{670A2350-4460-FBFD-2E80-9974FE653312}"/>
          </ac:spMkLst>
        </pc:spChg>
        <pc:spChg chg="add del mod">
          <ac:chgData name="Doriana Guiducci" userId="ebc621d1-03bb-4d68-9602-6e9346ae8ce9" providerId="ADAL" clId="{B12E569A-A4B3-4FB1-9AFD-8B0B2F5B20AC}" dt="2025-03-19T09:37:39.293" v="371" actId="6264"/>
          <ac:spMkLst>
            <pc:docMk/>
            <pc:sldMk cId="946942227" sldId="456"/>
            <ac:spMk id="8" creationId="{8CA26685-6E4A-84C2-EE38-3D73C701F9D7}"/>
          </ac:spMkLst>
        </pc:spChg>
        <pc:spChg chg="add del mod">
          <ac:chgData name="Doriana Guiducci" userId="ebc621d1-03bb-4d68-9602-6e9346ae8ce9" providerId="ADAL" clId="{B12E569A-A4B3-4FB1-9AFD-8B0B2F5B20AC}" dt="2025-03-19T09:37:39.293" v="371" actId="6264"/>
          <ac:spMkLst>
            <pc:docMk/>
            <pc:sldMk cId="946942227" sldId="456"/>
            <ac:spMk id="9" creationId="{8B268BC8-D351-BFC3-5E1F-6F84F988E959}"/>
          </ac:spMkLst>
        </pc:spChg>
        <pc:spChg chg="add del mod">
          <ac:chgData name="Doriana Guiducci" userId="ebc621d1-03bb-4d68-9602-6e9346ae8ce9" providerId="ADAL" clId="{B12E569A-A4B3-4FB1-9AFD-8B0B2F5B20AC}" dt="2025-03-19T09:37:39.293" v="371" actId="6264"/>
          <ac:spMkLst>
            <pc:docMk/>
            <pc:sldMk cId="946942227" sldId="456"/>
            <ac:spMk id="10" creationId="{B67AD8DC-3EA8-CBC4-2119-EDDB4C483C2F}"/>
          </ac:spMkLst>
        </pc:spChg>
      </pc:sldChg>
      <pc:sldChg chg="addSp modSp mod">
        <pc:chgData name="Doriana Guiducci" userId="ebc621d1-03bb-4d68-9602-6e9346ae8ce9" providerId="ADAL" clId="{B12E569A-A4B3-4FB1-9AFD-8B0B2F5B20AC}" dt="2025-03-19T11:02:24.247" v="997" actId="1076"/>
        <pc:sldMkLst>
          <pc:docMk/>
          <pc:sldMk cId="3935869322" sldId="457"/>
        </pc:sldMkLst>
        <pc:spChg chg="mod">
          <ac:chgData name="Doriana Guiducci" userId="ebc621d1-03bb-4d68-9602-6e9346ae8ce9" providerId="ADAL" clId="{B12E569A-A4B3-4FB1-9AFD-8B0B2F5B20AC}" dt="2025-03-19T09:46:54.940" v="680" actId="3626"/>
          <ac:spMkLst>
            <pc:docMk/>
            <pc:sldMk cId="3935869322" sldId="457"/>
            <ac:spMk id="12" creationId="{099E90E2-CEF6-0DCC-4186-E1094A86E450}"/>
          </ac:spMkLst>
        </pc:spChg>
        <pc:spChg chg="mod">
          <ac:chgData name="Doriana Guiducci" userId="ebc621d1-03bb-4d68-9602-6e9346ae8ce9" providerId="ADAL" clId="{B12E569A-A4B3-4FB1-9AFD-8B0B2F5B20AC}" dt="2025-03-19T10:35:18.029" v="860"/>
          <ac:spMkLst>
            <pc:docMk/>
            <pc:sldMk cId="3935869322" sldId="457"/>
            <ac:spMk id="17" creationId="{E2BCF4BB-5A99-272D-EBDD-82BBDDAC5A8F}"/>
          </ac:spMkLst>
        </pc:spChg>
        <pc:spChg chg="add mod">
          <ac:chgData name="Doriana Guiducci" userId="ebc621d1-03bb-4d68-9602-6e9346ae8ce9" providerId="ADAL" clId="{B12E569A-A4B3-4FB1-9AFD-8B0B2F5B20AC}" dt="2025-03-19T11:02:24.247" v="997" actId="1076"/>
          <ac:spMkLst>
            <pc:docMk/>
            <pc:sldMk cId="3935869322" sldId="457"/>
            <ac:spMk id="22" creationId="{89841BA1-A139-D74B-44B9-BE9924609409}"/>
          </ac:spMkLst>
        </pc:spChg>
      </pc:sldChg>
      <pc:sldChg chg="addSp delSp modSp mod modTransition modAnim chgLayout">
        <pc:chgData name="Doriana Guiducci" userId="ebc621d1-03bb-4d68-9602-6e9346ae8ce9" providerId="ADAL" clId="{B12E569A-A4B3-4FB1-9AFD-8B0B2F5B20AC}" dt="2025-03-19T10:36:09.056" v="875"/>
        <pc:sldMkLst>
          <pc:docMk/>
          <pc:sldMk cId="3780421177" sldId="459"/>
        </pc:sldMkLst>
        <pc:spChg chg="mod ord">
          <ac:chgData name="Doriana Guiducci" userId="ebc621d1-03bb-4d68-9602-6e9346ae8ce9" providerId="ADAL" clId="{B12E569A-A4B3-4FB1-9AFD-8B0B2F5B20AC}" dt="2025-03-19T09:38:19.345" v="374" actId="6264"/>
          <ac:spMkLst>
            <pc:docMk/>
            <pc:sldMk cId="3780421177" sldId="459"/>
            <ac:spMk id="2" creationId="{AC622FBF-B2EE-DEAE-4AAE-0C6D694F77D9}"/>
          </ac:spMkLst>
        </pc:spChg>
        <pc:spChg chg="add del mod">
          <ac:chgData name="Doriana Guiducci" userId="ebc621d1-03bb-4d68-9602-6e9346ae8ce9" providerId="ADAL" clId="{B12E569A-A4B3-4FB1-9AFD-8B0B2F5B20AC}" dt="2025-03-19T09:38:19.345" v="374" actId="6264"/>
          <ac:spMkLst>
            <pc:docMk/>
            <pc:sldMk cId="3780421177" sldId="459"/>
            <ac:spMk id="3" creationId="{49CB3E16-F660-4BC3-4A6A-45DA70CC3521}"/>
          </ac:spMkLst>
        </pc:spChg>
        <pc:spChg chg="add del mod ord">
          <ac:chgData name="Doriana Guiducci" userId="ebc621d1-03bb-4d68-9602-6e9346ae8ce9" providerId="ADAL" clId="{B12E569A-A4B3-4FB1-9AFD-8B0B2F5B20AC}" dt="2025-03-19T10:36:08.710" v="874" actId="478"/>
          <ac:spMkLst>
            <pc:docMk/>
            <pc:sldMk cId="3780421177" sldId="459"/>
            <ac:spMk id="4" creationId="{D607E34B-4F10-EDD7-812B-DABACDE8C679}"/>
          </ac:spMkLst>
        </pc:spChg>
        <pc:spChg chg="mod ord">
          <ac:chgData name="Doriana Guiducci" userId="ebc621d1-03bb-4d68-9602-6e9346ae8ce9" providerId="ADAL" clId="{B12E569A-A4B3-4FB1-9AFD-8B0B2F5B20AC}" dt="2025-03-19T09:50:21.004" v="764" actId="20577"/>
          <ac:spMkLst>
            <pc:docMk/>
            <pc:sldMk cId="3780421177" sldId="459"/>
            <ac:spMk id="5" creationId="{5035D265-9860-0B7C-A760-1A7E23B504D6}"/>
          </ac:spMkLst>
        </pc:spChg>
        <pc:spChg chg="add del mod">
          <ac:chgData name="Doriana Guiducci" userId="ebc621d1-03bb-4d68-9602-6e9346ae8ce9" providerId="ADAL" clId="{B12E569A-A4B3-4FB1-9AFD-8B0B2F5B20AC}" dt="2025-03-19T09:38:19.345" v="374" actId="6264"/>
          <ac:spMkLst>
            <pc:docMk/>
            <pc:sldMk cId="3780421177" sldId="459"/>
            <ac:spMk id="6" creationId="{467E165F-C618-9872-59D0-E90B89E2A482}"/>
          </ac:spMkLst>
        </pc:spChg>
        <pc:spChg chg="add del mod">
          <ac:chgData name="Doriana Guiducci" userId="ebc621d1-03bb-4d68-9602-6e9346ae8ce9" providerId="ADAL" clId="{B12E569A-A4B3-4FB1-9AFD-8B0B2F5B20AC}" dt="2025-03-19T09:38:19.345" v="374" actId="6264"/>
          <ac:spMkLst>
            <pc:docMk/>
            <pc:sldMk cId="3780421177" sldId="459"/>
            <ac:spMk id="7" creationId="{C2FC1B1C-C43F-7040-6C5C-C192BA9D30B0}"/>
          </ac:spMkLst>
        </pc:spChg>
        <pc:spChg chg="add mod">
          <ac:chgData name="Doriana Guiducci" userId="ebc621d1-03bb-4d68-9602-6e9346ae8ce9" providerId="ADAL" clId="{B12E569A-A4B3-4FB1-9AFD-8B0B2F5B20AC}" dt="2025-03-19T10:36:05.539" v="873"/>
          <ac:spMkLst>
            <pc:docMk/>
            <pc:sldMk cId="3780421177" sldId="459"/>
            <ac:spMk id="12" creationId="{E1F1295E-FCB5-47F0-ACC7-5AE733976104}"/>
          </ac:spMkLst>
        </pc:spChg>
        <pc:spChg chg="add mod">
          <ac:chgData name="Doriana Guiducci" userId="ebc621d1-03bb-4d68-9602-6e9346ae8ce9" providerId="ADAL" clId="{B12E569A-A4B3-4FB1-9AFD-8B0B2F5B20AC}" dt="2025-03-19T10:36:09.056" v="875"/>
          <ac:spMkLst>
            <pc:docMk/>
            <pc:sldMk cId="3780421177" sldId="459"/>
            <ac:spMk id="13" creationId="{A23060BA-F210-5385-EFCC-2E1BA63BBCB3}"/>
          </ac:spMkLst>
        </pc:spChg>
        <pc:picChg chg="add del">
          <ac:chgData name="Doriana Guiducci" userId="ebc621d1-03bb-4d68-9602-6e9346ae8ce9" providerId="ADAL" clId="{B12E569A-A4B3-4FB1-9AFD-8B0B2F5B20AC}" dt="2025-03-19T09:57:33.402" v="766" actId="22"/>
          <ac:picMkLst>
            <pc:docMk/>
            <pc:sldMk cId="3780421177" sldId="459"/>
            <ac:picMk id="9" creationId="{630DCA59-30F8-B8D6-4066-4D8E5824EF88}"/>
          </ac:picMkLst>
        </pc:picChg>
        <pc:picChg chg="add mod modCrop">
          <ac:chgData name="Doriana Guiducci" userId="ebc621d1-03bb-4d68-9602-6e9346ae8ce9" providerId="ADAL" clId="{B12E569A-A4B3-4FB1-9AFD-8B0B2F5B20AC}" dt="2025-03-19T10:03:09.455" v="798" actId="1076"/>
          <ac:picMkLst>
            <pc:docMk/>
            <pc:sldMk cId="3780421177" sldId="459"/>
            <ac:picMk id="11" creationId="{550465D2-50F8-97E4-C452-4A2FAE9AC460}"/>
          </ac:picMkLst>
        </pc:picChg>
      </pc:sldChg>
      <pc:sldChg chg="modSp mod">
        <pc:chgData name="Doriana Guiducci" userId="ebc621d1-03bb-4d68-9602-6e9346ae8ce9" providerId="ADAL" clId="{B12E569A-A4B3-4FB1-9AFD-8B0B2F5B20AC}" dt="2025-03-19T10:35:33.552" v="865"/>
        <pc:sldMkLst>
          <pc:docMk/>
          <pc:sldMk cId="1017713539" sldId="460"/>
        </pc:sldMkLst>
        <pc:spChg chg="mod">
          <ac:chgData name="Doriana Guiducci" userId="ebc621d1-03bb-4d68-9602-6e9346ae8ce9" providerId="ADAL" clId="{B12E569A-A4B3-4FB1-9AFD-8B0B2F5B20AC}" dt="2025-03-19T09:42:42.075" v="527" actId="255"/>
          <ac:spMkLst>
            <pc:docMk/>
            <pc:sldMk cId="1017713539" sldId="460"/>
            <ac:spMk id="2" creationId="{B317D071-5DCD-8670-7A73-2CAA50A1DD6F}"/>
          </ac:spMkLst>
        </pc:spChg>
        <pc:spChg chg="mod">
          <ac:chgData name="Doriana Guiducci" userId="ebc621d1-03bb-4d68-9602-6e9346ae8ce9" providerId="ADAL" clId="{B12E569A-A4B3-4FB1-9AFD-8B0B2F5B20AC}" dt="2025-03-19T10:13:27.771" v="820" actId="20577"/>
          <ac:spMkLst>
            <pc:docMk/>
            <pc:sldMk cId="1017713539" sldId="460"/>
            <ac:spMk id="67" creationId="{96864402-C7B9-2616-5590-AFCBDF428646}"/>
          </ac:spMkLst>
        </pc:spChg>
        <pc:spChg chg="mod">
          <ac:chgData name="Doriana Guiducci" userId="ebc621d1-03bb-4d68-9602-6e9346ae8ce9" providerId="ADAL" clId="{B12E569A-A4B3-4FB1-9AFD-8B0B2F5B20AC}" dt="2025-03-19T10:35:33.552" v="865"/>
          <ac:spMkLst>
            <pc:docMk/>
            <pc:sldMk cId="1017713539" sldId="460"/>
            <ac:spMk id="76" creationId="{D8F8CDE7-614D-C338-6DDB-9E68E75C6E93}"/>
          </ac:spMkLst>
        </pc:spChg>
      </pc:sldChg>
    </pc:docChg>
  </pc:docChgLst>
  <pc:docChgLst>
    <pc:chgData name="Doriana Guiducci" userId="S::doriana.guiducci@eco.cept.org::ebc621d1-03bb-4d68-9602-6e9346ae8ce9" providerId="AD" clId="Web-{4419BC1A-F618-FFB2-DB1A-C7758B879B3B}"/>
    <pc:docChg chg="addSld modSld">
      <pc:chgData name="Doriana Guiducci" userId="S::doriana.guiducci@eco.cept.org::ebc621d1-03bb-4d68-9602-6e9346ae8ce9" providerId="AD" clId="Web-{4419BC1A-F618-FFB2-DB1A-C7758B879B3B}" dt="2025-03-20T05:21:41.910" v="13" actId="20577"/>
      <pc:docMkLst>
        <pc:docMk/>
      </pc:docMkLst>
      <pc:sldChg chg="modSp new">
        <pc:chgData name="Doriana Guiducci" userId="S::doriana.guiducci@eco.cept.org::ebc621d1-03bb-4d68-9602-6e9346ae8ce9" providerId="AD" clId="Web-{4419BC1A-F618-FFB2-DB1A-C7758B879B3B}" dt="2025-03-20T05:21:41.910" v="13" actId="20577"/>
        <pc:sldMkLst>
          <pc:docMk/>
          <pc:sldMk cId="2692843168" sldId="461"/>
        </pc:sldMkLst>
        <pc:spChg chg="mod">
          <ac:chgData name="Doriana Guiducci" userId="S::doriana.guiducci@eco.cept.org::ebc621d1-03bb-4d68-9602-6e9346ae8ce9" providerId="AD" clId="Web-{4419BC1A-F618-FFB2-DB1A-C7758B879B3B}" dt="2025-03-20T05:19:04.423" v="6" actId="20577"/>
          <ac:spMkLst>
            <pc:docMk/>
            <pc:sldMk cId="2692843168" sldId="461"/>
            <ac:spMk id="2" creationId="{C960A20C-8736-1F21-D8B2-F0649882B92D}"/>
          </ac:spMkLst>
        </pc:spChg>
        <pc:spChg chg="mod">
          <ac:chgData name="Doriana Guiducci" userId="S::doriana.guiducci@eco.cept.org::ebc621d1-03bb-4d68-9602-6e9346ae8ce9" providerId="AD" clId="Web-{4419BC1A-F618-FFB2-DB1A-C7758B879B3B}" dt="2025-03-20T05:21:41.910" v="13" actId="20577"/>
          <ac:spMkLst>
            <pc:docMk/>
            <pc:sldMk cId="2692843168" sldId="461"/>
            <ac:spMk id="3" creationId="{C228B4AA-5EFA-7853-E06E-08F7B3CEAD61}"/>
          </ac:spMkLst>
        </pc:spChg>
      </pc:sldChg>
    </pc:docChg>
  </pc:docChgLst>
  <pc:docChgLst>
    <pc:chgData name="Jaime Afonso" userId="S::jaime.afonso@eco.cept.org::6c790f03-1564-484e-9c41-8e52ff486163" providerId="AD" clId="Web-{EE6AFBA8-3EF5-9151-3832-65E210CD7056}"/>
    <pc:docChg chg="modSld">
      <pc:chgData name="Jaime Afonso" userId="S::jaime.afonso@eco.cept.org::6c790f03-1564-484e-9c41-8e52ff486163" providerId="AD" clId="Web-{EE6AFBA8-3EF5-9151-3832-65E210CD7056}" dt="2025-03-19T23:02:23.575" v="2" actId="20577"/>
      <pc:docMkLst>
        <pc:docMk/>
      </pc:docMkLst>
      <pc:sldChg chg="modSp">
        <pc:chgData name="Jaime Afonso" userId="S::jaime.afonso@eco.cept.org::6c790f03-1564-484e-9c41-8e52ff486163" providerId="AD" clId="Web-{EE6AFBA8-3EF5-9151-3832-65E210CD7056}" dt="2025-03-19T23:02:23.575" v="2" actId="20577"/>
        <pc:sldMkLst>
          <pc:docMk/>
          <pc:sldMk cId="2318418891" sldId="256"/>
        </pc:sldMkLst>
        <pc:spChg chg="mod">
          <ac:chgData name="Jaime Afonso" userId="S::jaime.afonso@eco.cept.org::6c790f03-1564-484e-9c41-8e52ff486163" providerId="AD" clId="Web-{EE6AFBA8-3EF5-9151-3832-65E210CD7056}" dt="2025-03-19T23:02:23.575" v="2" actId="20577"/>
          <ac:spMkLst>
            <pc:docMk/>
            <pc:sldMk cId="2318418891" sldId="256"/>
            <ac:spMk id="2" creationId="{00000000-0000-0000-0000-000000000000}"/>
          </ac:spMkLst>
        </pc:spChg>
      </pc:sldChg>
    </pc:docChg>
  </pc:docChgLst>
  <pc:docChgLst>
    <pc:chgData name="Doriana Guiducci" userId="ebc621d1-03bb-4d68-9602-6e9346ae8ce9" providerId="ADAL" clId="{69F2C22F-6C28-4C87-8289-33D62AEF11E4}"/>
    <pc:docChg chg="undo custSel modSld">
      <pc:chgData name="Doriana Guiducci" userId="ebc621d1-03bb-4d68-9602-6e9346ae8ce9" providerId="ADAL" clId="{69F2C22F-6C28-4C87-8289-33D62AEF11E4}" dt="2025-03-20T05:50:17.416" v="544" actId="1076"/>
      <pc:docMkLst>
        <pc:docMk/>
      </pc:docMkLst>
      <pc:sldChg chg="addSp delSp modSp mod">
        <pc:chgData name="Doriana Guiducci" userId="ebc621d1-03bb-4d68-9602-6e9346ae8ce9" providerId="ADAL" clId="{69F2C22F-6C28-4C87-8289-33D62AEF11E4}" dt="2025-03-20T05:50:17.416" v="544" actId="1076"/>
        <pc:sldMkLst>
          <pc:docMk/>
          <pc:sldMk cId="2692843168" sldId="461"/>
        </pc:sldMkLst>
        <pc:spChg chg="mod ord">
          <ac:chgData name="Doriana Guiducci" userId="ebc621d1-03bb-4d68-9602-6e9346ae8ce9" providerId="ADAL" clId="{69F2C22F-6C28-4C87-8289-33D62AEF11E4}" dt="2025-03-20T05:50:08.551" v="542" actId="167"/>
          <ac:spMkLst>
            <pc:docMk/>
            <pc:sldMk cId="2692843168" sldId="461"/>
            <ac:spMk id="3" creationId="{C228B4AA-5EFA-7853-E06E-08F7B3CEAD61}"/>
          </ac:spMkLst>
        </pc:spChg>
        <pc:spChg chg="del">
          <ac:chgData name="Doriana Guiducci" userId="ebc621d1-03bb-4d68-9602-6e9346ae8ce9" providerId="ADAL" clId="{69F2C22F-6C28-4C87-8289-33D62AEF11E4}" dt="2025-03-20T05:34:32.317" v="447" actId="478"/>
          <ac:spMkLst>
            <pc:docMk/>
            <pc:sldMk cId="2692843168" sldId="461"/>
            <ac:spMk id="4" creationId="{DCB72CFA-8932-A832-F399-A41AAB81EE1C}"/>
          </ac:spMkLst>
        </pc:spChg>
        <pc:spChg chg="add del">
          <ac:chgData name="Doriana Guiducci" userId="ebc621d1-03bb-4d68-9602-6e9346ae8ce9" providerId="ADAL" clId="{69F2C22F-6C28-4C87-8289-33D62AEF11E4}" dt="2025-03-20T05:24:16.027" v="148" actId="22"/>
          <ac:spMkLst>
            <pc:docMk/>
            <pc:sldMk cId="2692843168" sldId="461"/>
            <ac:spMk id="8" creationId="{3605E1D4-DDE1-E262-0E33-BA200068A11D}"/>
          </ac:spMkLst>
        </pc:spChg>
        <pc:spChg chg="add mod">
          <ac:chgData name="Doriana Guiducci" userId="ebc621d1-03bb-4d68-9602-6e9346ae8ce9" providerId="ADAL" clId="{69F2C22F-6C28-4C87-8289-33D62AEF11E4}" dt="2025-03-20T05:47:20.692" v="462" actId="20577"/>
          <ac:spMkLst>
            <pc:docMk/>
            <pc:sldMk cId="2692843168" sldId="461"/>
            <ac:spMk id="14" creationId="{86C206AF-3E0A-7401-6F30-34B355185CAC}"/>
          </ac:spMkLst>
        </pc:spChg>
        <pc:spChg chg="add mod">
          <ac:chgData name="Doriana Guiducci" userId="ebc621d1-03bb-4d68-9602-6e9346ae8ce9" providerId="ADAL" clId="{69F2C22F-6C28-4C87-8289-33D62AEF11E4}" dt="2025-03-20T05:34:26.020" v="446"/>
          <ac:spMkLst>
            <pc:docMk/>
            <pc:sldMk cId="2692843168" sldId="461"/>
            <ac:spMk id="15" creationId="{75F3655B-4BD1-E21E-EDBD-08AE35CD577D}"/>
          </ac:spMkLst>
        </pc:spChg>
        <pc:spChg chg="add mod">
          <ac:chgData name="Doriana Guiducci" userId="ebc621d1-03bb-4d68-9602-6e9346ae8ce9" providerId="ADAL" clId="{69F2C22F-6C28-4C87-8289-33D62AEF11E4}" dt="2025-03-20T05:34:33.153" v="448"/>
          <ac:spMkLst>
            <pc:docMk/>
            <pc:sldMk cId="2692843168" sldId="461"/>
            <ac:spMk id="16" creationId="{79F1CBF3-A8DE-4D7A-C677-74C5745B63CE}"/>
          </ac:spMkLst>
        </pc:spChg>
        <pc:picChg chg="add mod">
          <ac:chgData name="Doriana Guiducci" userId="ebc621d1-03bb-4d68-9602-6e9346ae8ce9" providerId="ADAL" clId="{69F2C22F-6C28-4C87-8289-33D62AEF11E4}" dt="2025-03-20T05:49:17.702" v="539" actId="1035"/>
          <ac:picMkLst>
            <pc:docMk/>
            <pc:sldMk cId="2692843168" sldId="461"/>
            <ac:picMk id="6" creationId="{574E9B65-D69A-93C8-D2F2-414268B422B5}"/>
          </ac:picMkLst>
        </pc:picChg>
        <pc:picChg chg="add mod">
          <ac:chgData name="Doriana Guiducci" userId="ebc621d1-03bb-4d68-9602-6e9346ae8ce9" providerId="ADAL" clId="{69F2C22F-6C28-4C87-8289-33D62AEF11E4}" dt="2025-03-20T05:49:17.702" v="539" actId="1035"/>
          <ac:picMkLst>
            <pc:docMk/>
            <pc:sldMk cId="2692843168" sldId="461"/>
            <ac:picMk id="10" creationId="{BDC1AD5E-28DE-E95C-023A-D5302E97101A}"/>
          </ac:picMkLst>
        </pc:picChg>
        <pc:picChg chg="add mod">
          <ac:chgData name="Doriana Guiducci" userId="ebc621d1-03bb-4d68-9602-6e9346ae8ce9" providerId="ADAL" clId="{69F2C22F-6C28-4C87-8289-33D62AEF11E4}" dt="2025-03-20T05:50:17.416" v="544" actId="1076"/>
          <ac:picMkLst>
            <pc:docMk/>
            <pc:sldMk cId="2692843168" sldId="461"/>
            <ac:picMk id="12" creationId="{17C0BBFB-70E7-FB42-62CD-5051469496B3}"/>
          </ac:picMkLst>
        </pc:picChg>
        <pc:picChg chg="add mod ord">
          <ac:chgData name="Doriana Guiducci" userId="ebc621d1-03bb-4d68-9602-6e9346ae8ce9" providerId="ADAL" clId="{69F2C22F-6C28-4C87-8289-33D62AEF11E4}" dt="2025-03-20T05:50:14.148" v="543" actId="1076"/>
          <ac:picMkLst>
            <pc:docMk/>
            <pc:sldMk cId="2692843168" sldId="461"/>
            <ac:picMk id="18" creationId="{4A352B95-304E-707A-B881-8F8D593036E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F73D81-7D83-1B4C-A9CE-EB18B1724E56}" type="datetimeFigureOut">
              <a:t>20/03/2025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9337A9-4C6B-3449-B259-35B1F9A11208}" type="slidenum">
              <a:t>‹#›</a:t>
            </a:fld>
            <a:endParaRPr lang="en-US"/>
          </a:p>
        </p:txBody>
      </p:sp>
    </p:spTree>
    <p:extLst>
      <p:ext uri="{BB962C8B-B14F-4D97-AF65-F5344CB8AC3E}">
        <p14:creationId xmlns:p14="http://schemas.microsoft.com/office/powerpoint/2010/main" val="9729074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CB0BC6-A800-BD4A-A8BB-7BF7703289AC}" type="datetimeFigureOut">
              <a:t>20/03/2025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89BFB9-E629-A647-B481-D34C5B0C9CFB}" type="slidenum">
              <a:t>‹#›</a:t>
            </a:fld>
            <a:endParaRPr lang="en-US"/>
          </a:p>
        </p:txBody>
      </p:sp>
    </p:spTree>
    <p:extLst>
      <p:ext uri="{BB962C8B-B14F-4D97-AF65-F5344CB8AC3E}">
        <p14:creationId xmlns:p14="http://schemas.microsoft.com/office/powerpoint/2010/main" val="33990190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0189BFB9-E629-A647-B481-D34C5B0C9CFB}" type="slidenum">
              <a:rPr lang="da-DK" smtClean="0"/>
              <a:t>1</a:t>
            </a:fld>
            <a:endParaRPr lang="da-DK"/>
          </a:p>
        </p:txBody>
      </p:sp>
    </p:spTree>
    <p:extLst>
      <p:ext uri="{BB962C8B-B14F-4D97-AF65-F5344CB8AC3E}">
        <p14:creationId xmlns:p14="http://schemas.microsoft.com/office/powerpoint/2010/main" val="245443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da-DK" smtClean="0"/>
              <a:t>2</a:t>
            </a:fld>
            <a:endParaRPr lang="da-DK"/>
          </a:p>
        </p:txBody>
      </p:sp>
    </p:spTree>
    <p:extLst>
      <p:ext uri="{BB962C8B-B14F-4D97-AF65-F5344CB8AC3E}">
        <p14:creationId xmlns:p14="http://schemas.microsoft.com/office/powerpoint/2010/main" val="1554109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en-DK" smtClean="0"/>
              <a:t>3</a:t>
            </a:fld>
            <a:endParaRPr lang="en-DK"/>
          </a:p>
        </p:txBody>
      </p:sp>
    </p:spTree>
    <p:extLst>
      <p:ext uri="{BB962C8B-B14F-4D97-AF65-F5344CB8AC3E}">
        <p14:creationId xmlns:p14="http://schemas.microsoft.com/office/powerpoint/2010/main" val="2023787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id="{DB1ABCD4-DA94-038A-1657-8A98EC0BC5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CE7EDB-7823-45A3-90E4-E522D4A34F72}" type="slidenum">
              <a:rPr lang="en-GB" altLang="da-DK" smtClean="0"/>
              <a:pPr>
                <a:spcBef>
                  <a:spcPct val="0"/>
                </a:spcBef>
              </a:pPr>
              <a:t>12</a:t>
            </a:fld>
            <a:endParaRPr lang="en-GB" altLang="da-DK"/>
          </a:p>
        </p:txBody>
      </p:sp>
      <p:sp>
        <p:nvSpPr>
          <p:cNvPr id="4099" name="Rectangle 2">
            <a:extLst>
              <a:ext uri="{FF2B5EF4-FFF2-40B4-BE49-F238E27FC236}">
                <a16:creationId xmlns:a16="http://schemas.microsoft.com/office/drawing/2014/main" id="{99A1EFE6-A7F2-3112-1B43-0C4BB497BAEB}"/>
              </a:ext>
            </a:extLst>
          </p:cNvPr>
          <p:cNvSpPr>
            <a:spLocks noGrp="1" noRot="1" noChangeAspect="1" noChangeArrowheads="1" noTextEdit="1"/>
          </p:cNvSpPr>
          <p:nvPr>
            <p:ph type="sldImg"/>
          </p:nvPr>
        </p:nvSpPr>
        <p:spPr>
          <a:xfrm>
            <a:off x="414338" y="701675"/>
            <a:ext cx="6191250" cy="3482975"/>
          </a:xfrm>
          <a:ln/>
        </p:spPr>
      </p:sp>
      <p:sp>
        <p:nvSpPr>
          <p:cNvPr id="4100" name="Rectangle 3">
            <a:extLst>
              <a:ext uri="{FF2B5EF4-FFF2-40B4-BE49-F238E27FC236}">
                <a16:creationId xmlns:a16="http://schemas.microsoft.com/office/drawing/2014/main" id="{0A196B51-0E60-AB5B-12E8-412F746F6B5D}"/>
              </a:ext>
            </a:extLst>
          </p:cNvPr>
          <p:cNvSpPr>
            <a:spLocks noGrp="1" noChangeArrowheads="1"/>
          </p:cNvSpPr>
          <p:nvPr>
            <p:ph type="body" idx="1"/>
          </p:nvPr>
        </p:nvSpPr>
        <p:spPr>
          <a:xfrm>
            <a:off x="935038" y="4416425"/>
            <a:ext cx="5140325" cy="41783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a-DK" altLang="da-DK" dirty="0">
              <a:latin typeface="Arial" panose="020B0604020202020204" pitchFamily="34" charset="0"/>
            </a:endParaRPr>
          </a:p>
        </p:txBody>
      </p:sp>
    </p:spTree>
    <p:extLst>
      <p:ext uri="{BB962C8B-B14F-4D97-AF65-F5344CB8AC3E}">
        <p14:creationId xmlns:p14="http://schemas.microsoft.com/office/powerpoint/2010/main" val="3460657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id="{DB1ABCD4-DA94-038A-1657-8A98EC0BC5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CE7EDB-7823-45A3-90E4-E522D4A34F72}" type="slidenum">
              <a:rPr lang="en-GB" altLang="da-DK" smtClean="0"/>
              <a:pPr>
                <a:spcBef>
                  <a:spcPct val="0"/>
                </a:spcBef>
              </a:pPr>
              <a:t>13</a:t>
            </a:fld>
            <a:endParaRPr lang="en-GB" altLang="da-DK"/>
          </a:p>
        </p:txBody>
      </p:sp>
      <p:sp>
        <p:nvSpPr>
          <p:cNvPr id="4099" name="Rectangle 2">
            <a:extLst>
              <a:ext uri="{FF2B5EF4-FFF2-40B4-BE49-F238E27FC236}">
                <a16:creationId xmlns:a16="http://schemas.microsoft.com/office/drawing/2014/main" id="{99A1EFE6-A7F2-3112-1B43-0C4BB497BAEB}"/>
              </a:ext>
            </a:extLst>
          </p:cNvPr>
          <p:cNvSpPr>
            <a:spLocks noGrp="1" noRot="1" noChangeAspect="1" noChangeArrowheads="1" noTextEdit="1"/>
          </p:cNvSpPr>
          <p:nvPr>
            <p:ph type="sldImg"/>
          </p:nvPr>
        </p:nvSpPr>
        <p:spPr>
          <a:xfrm>
            <a:off x="414338" y="701675"/>
            <a:ext cx="6191250" cy="3482975"/>
          </a:xfrm>
          <a:ln/>
        </p:spPr>
      </p:sp>
      <p:sp>
        <p:nvSpPr>
          <p:cNvPr id="4100" name="Rectangle 3">
            <a:extLst>
              <a:ext uri="{FF2B5EF4-FFF2-40B4-BE49-F238E27FC236}">
                <a16:creationId xmlns:a16="http://schemas.microsoft.com/office/drawing/2014/main" id="{0A196B51-0E60-AB5B-12E8-412F746F6B5D}"/>
              </a:ext>
            </a:extLst>
          </p:cNvPr>
          <p:cNvSpPr>
            <a:spLocks noGrp="1" noChangeArrowheads="1"/>
          </p:cNvSpPr>
          <p:nvPr>
            <p:ph type="body" idx="1"/>
          </p:nvPr>
        </p:nvSpPr>
        <p:spPr>
          <a:xfrm>
            <a:off x="935038" y="4416425"/>
            <a:ext cx="5140325" cy="41783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a-DK" altLang="da-DK" dirty="0">
              <a:latin typeface="Arial" panose="020B0604020202020204" pitchFamily="34" charset="0"/>
            </a:endParaRPr>
          </a:p>
        </p:txBody>
      </p:sp>
    </p:spTree>
    <p:extLst>
      <p:ext uri="{BB962C8B-B14F-4D97-AF65-F5344CB8AC3E}">
        <p14:creationId xmlns:p14="http://schemas.microsoft.com/office/powerpoint/2010/main" val="3008903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dirty="0"/>
          </a:p>
        </p:txBody>
      </p:sp>
      <p:sp>
        <p:nvSpPr>
          <p:cNvPr id="4" name="Slide Number Placeholder 3"/>
          <p:cNvSpPr>
            <a:spLocks noGrp="1"/>
          </p:cNvSpPr>
          <p:nvPr>
            <p:ph type="sldNum" sz="quarter" idx="5"/>
          </p:nvPr>
        </p:nvSpPr>
        <p:spPr/>
        <p:txBody>
          <a:bodyPr/>
          <a:lstStyle/>
          <a:p>
            <a:fld id="{0189BFB9-E629-A647-B481-D34C5B0C9CFB}" type="slidenum">
              <a:rPr lang="en-DK" smtClean="0"/>
              <a:t>14</a:t>
            </a:fld>
            <a:endParaRPr lang="en-DK"/>
          </a:p>
        </p:txBody>
      </p:sp>
    </p:spTree>
    <p:extLst>
      <p:ext uri="{BB962C8B-B14F-4D97-AF65-F5344CB8AC3E}">
        <p14:creationId xmlns:p14="http://schemas.microsoft.com/office/powerpoint/2010/main" val="35113702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359025" y="1952981"/>
            <a:ext cx="6530975" cy="832193"/>
          </a:xfrm>
        </p:spPr>
        <p:txBody>
          <a:bodyPr/>
          <a:lstStyle>
            <a:lvl1pPr marL="0" indent="0" algn="r">
              <a:buNone/>
              <a:defRPr b="1" baseline="0">
                <a:solidFill>
                  <a:srgbClr val="FFFFFF"/>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GB"/>
              <a:t>CLICK TO EDIT MASTER TEXT STYLES</a:t>
            </a:r>
          </a:p>
          <a:p>
            <a:pPr lvl="0"/>
            <a:r>
              <a:rPr lang="en-GB"/>
              <a:t>2nd line</a:t>
            </a:r>
          </a:p>
        </p:txBody>
      </p:sp>
      <p:sp>
        <p:nvSpPr>
          <p:cNvPr id="11" name="Text Placeholder 10"/>
          <p:cNvSpPr>
            <a:spLocks noGrp="1"/>
          </p:cNvSpPr>
          <p:nvPr>
            <p:ph type="body" sz="quarter" idx="11"/>
          </p:nvPr>
        </p:nvSpPr>
        <p:spPr>
          <a:xfrm>
            <a:off x="2359025" y="2784475"/>
            <a:ext cx="6530975" cy="320675"/>
          </a:xfrm>
        </p:spPr>
        <p:txBody>
          <a:bodyPr>
            <a:noAutofit/>
          </a:bodyPr>
          <a:lstStyle>
            <a:lvl1pPr marL="0" indent="0" algn="r">
              <a:buNone/>
              <a:defRPr sz="160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28972127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edit master title style</a:t>
            </a:r>
            <a:endParaRPr lang="en-US"/>
          </a:p>
        </p:txBody>
      </p:sp>
      <p:sp>
        <p:nvSpPr>
          <p:cNvPr id="5" name="Text Placeholder 4"/>
          <p:cNvSpPr>
            <a:spLocks noGrp="1"/>
          </p:cNvSpPr>
          <p:nvPr>
            <p:ph type="body" sz="quarter" idx="11"/>
          </p:nvPr>
        </p:nvSpPr>
        <p:spPr>
          <a:xfrm>
            <a:off x="457200" y="1504950"/>
            <a:ext cx="8229600" cy="313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p:cNvSpPr>
            <a:spLocks noGrp="1"/>
          </p:cNvSpPr>
          <p:nvPr>
            <p:ph type="ftr" sz="quarter" idx="10"/>
          </p:nvPr>
        </p:nvSpPr>
        <p:spPr>
          <a:xfrm>
            <a:off x="457200" y="4767263"/>
            <a:ext cx="4879246" cy="274637"/>
          </a:xfrm>
        </p:spPr>
        <p:txBody>
          <a:bodyPr/>
          <a:lstStyle/>
          <a:p>
            <a:endParaRPr lang="en-US"/>
          </a:p>
        </p:txBody>
      </p:sp>
    </p:spTree>
    <p:extLst>
      <p:ext uri="{BB962C8B-B14F-4D97-AF65-F5344CB8AC3E}">
        <p14:creationId xmlns:p14="http://schemas.microsoft.com/office/powerpoint/2010/main" val="1980455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
        <p:nvSpPr>
          <p:cNvPr id="4" name="Content Placeholder 4"/>
          <p:cNvSpPr>
            <a:spLocks noGrp="1"/>
          </p:cNvSpPr>
          <p:nvPr>
            <p:ph sz="quarter" idx="11"/>
          </p:nvPr>
        </p:nvSpPr>
        <p:spPr>
          <a:xfrm>
            <a:off x="457200" y="1482725"/>
            <a:ext cx="8229600" cy="28924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6"/>
          <p:cNvSpPr>
            <a:spLocks noGrp="1"/>
          </p:cNvSpPr>
          <p:nvPr>
            <p:ph type="body" sz="quarter" idx="12" hasCustomPrompt="1"/>
          </p:nvPr>
        </p:nvSpPr>
        <p:spPr>
          <a:xfrm>
            <a:off x="457200" y="4439176"/>
            <a:ext cx="8229600" cy="277477"/>
          </a:xfrm>
        </p:spPr>
        <p:txBody>
          <a:bodyPr>
            <a:normAutofit/>
          </a:bodyPr>
          <a:lstStyle>
            <a:lvl1pPr marL="0" indent="0" algn="l">
              <a:buNone/>
              <a:defRPr sz="1200"/>
            </a:lvl1pPr>
            <a:lvl2pPr marL="360000" indent="0" algn="l">
              <a:buNone/>
              <a:defRPr/>
            </a:lvl2pPr>
            <a:lvl3pPr marL="720000" indent="0" algn="l">
              <a:buNone/>
              <a:defRPr/>
            </a:lvl3pPr>
            <a:lvl4pPr marL="1080000" indent="0" algn="l">
              <a:buNone/>
              <a:defRPr/>
            </a:lvl4pPr>
            <a:lvl5pPr marL="1440000" indent="0" algn="l">
              <a:buNone/>
              <a:defRPr/>
            </a:lvl5pPr>
          </a:lstStyle>
          <a:p>
            <a:pPr lvl="0"/>
            <a:r>
              <a:rPr lang="en-US"/>
              <a:t>Click to add caption</a:t>
            </a:r>
          </a:p>
        </p:txBody>
      </p:sp>
    </p:spTree>
    <p:extLst>
      <p:ext uri="{BB962C8B-B14F-4D97-AF65-F5344CB8AC3E}">
        <p14:creationId xmlns:p14="http://schemas.microsoft.com/office/powerpoint/2010/main" val="3802148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81915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US"/>
              <a:t>Footer copy here</a:t>
            </a:r>
            <a:endParaRPr lang="en-US" sz="1051">
              <a:solidFill>
                <a:schemeClr val="tx1"/>
              </a:solidFill>
              <a:latin typeface="Times" pitchFamily="-32" charset="0"/>
            </a:endParaRPr>
          </a:p>
        </p:txBody>
      </p:sp>
    </p:spTree>
    <p:extLst>
      <p:ext uri="{BB962C8B-B14F-4D97-AF65-F5344CB8AC3E}">
        <p14:creationId xmlns:p14="http://schemas.microsoft.com/office/powerpoint/2010/main" val="24654493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658"/>
            <a:ext cx="8229600" cy="57123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515305"/>
            <a:ext cx="8229600" cy="31053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3"/>
          </p:nvPr>
        </p:nvSpPr>
        <p:spPr>
          <a:xfrm>
            <a:off x="457200" y="4767263"/>
            <a:ext cx="4879246" cy="274637"/>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Tree>
    <p:extLst>
      <p:ext uri="{BB962C8B-B14F-4D97-AF65-F5344CB8AC3E}">
        <p14:creationId xmlns:p14="http://schemas.microsoft.com/office/powerpoint/2010/main" val="585036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Lst>
  <p:hf sldNum="0" hdr="0" dt="0"/>
  <p:txStyles>
    <p:titleStyle>
      <a:lvl1pPr algn="r" defTabSz="457200" rtl="0" eaLnBrk="1" latinLnBrk="0" hangingPunct="1">
        <a:spcBef>
          <a:spcPct val="0"/>
        </a:spcBef>
        <a:buNone/>
        <a:defRPr sz="2400" b="1" kern="1200">
          <a:solidFill>
            <a:schemeClr val="bg1"/>
          </a:solidFill>
          <a:latin typeface="+mj-lt"/>
          <a:ea typeface="+mj-ea"/>
          <a:cs typeface="+mj-cs"/>
        </a:defRPr>
      </a:lvl1pPr>
    </p:titleStyle>
    <p:bodyStyle>
      <a:lvl1pPr marL="360000" indent="-360000" algn="l" defTabSz="457200" rtl="0" eaLnBrk="1" latinLnBrk="0" hangingPunct="1">
        <a:spcBef>
          <a:spcPct val="20000"/>
        </a:spcBef>
        <a:buFont typeface="Arial"/>
        <a:buChar char="•"/>
        <a:defRPr sz="2200" kern="1200">
          <a:solidFill>
            <a:schemeClr val="tx1"/>
          </a:solidFill>
          <a:latin typeface="+mn-lt"/>
          <a:ea typeface="+mn-ea"/>
          <a:cs typeface="+mn-cs"/>
        </a:defRPr>
      </a:lvl1pPr>
      <a:lvl2pPr marL="720000" indent="-36000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080000" indent="-3600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440000" indent="-3600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1800000" indent="-3600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ept.org/files/1412/Mandate%20to%20CEPT%20upper%206%20GHz%20band.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g"/><Relationship Id="rId13" Type="http://schemas.openxmlformats.org/officeDocument/2006/relationships/image" Target="../media/image3.jpeg"/><Relationship Id="rId3" Type="http://schemas.openxmlformats.org/officeDocument/2006/relationships/image" Target="../media/image12.png"/><Relationship Id="rId7" Type="http://schemas.openxmlformats.org/officeDocument/2006/relationships/image" Target="../media/image23.jpg"/><Relationship Id="rId12" Type="http://schemas.openxmlformats.org/officeDocument/2006/relationships/image" Target="../media/image27.png"/><Relationship Id="rId2" Type="http://schemas.openxmlformats.org/officeDocument/2006/relationships/image" Target="../media/image19.jpeg"/><Relationship Id="rId1" Type="http://schemas.openxmlformats.org/officeDocument/2006/relationships/slideLayout" Target="../slideLayouts/slideLayout5.xml"/><Relationship Id="rId6" Type="http://schemas.openxmlformats.org/officeDocument/2006/relationships/image" Target="../media/image22.jpg"/><Relationship Id="rId11" Type="http://schemas.openxmlformats.org/officeDocument/2006/relationships/image" Target="../media/image7.png"/><Relationship Id="rId5" Type="http://schemas.openxmlformats.org/officeDocument/2006/relationships/image" Target="../media/image21.jpg"/><Relationship Id="rId10" Type="http://schemas.openxmlformats.org/officeDocument/2006/relationships/image" Target="../media/image26.jpg"/><Relationship Id="rId4" Type="http://schemas.openxmlformats.org/officeDocument/2006/relationships/image" Target="../media/image20.png"/><Relationship Id="rId9" Type="http://schemas.openxmlformats.org/officeDocument/2006/relationships/image" Target="../media/image25.jpg"/><Relationship Id="rId14" Type="http://schemas.openxmlformats.org/officeDocument/2006/relationships/hyperlink" Target="https://www.flickr.com/photos/itupictures/"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efis.cept.org/sitecontent.jsp?sitecontent=ecatable" TargetMode="External"/><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0.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hyperlink" Target="https://cept.org/ecc/topics/spectrum-for-wireless-broadband/towards-6g-communications" TargetMode="External"/><Relationship Id="rId7" Type="http://schemas.openxmlformats.org/officeDocument/2006/relationships/image" Target="../media/image32.png"/><Relationship Id="rId2" Type="http://schemas.openxmlformats.org/officeDocument/2006/relationships/hyperlink" Target="https://cept.org/ecc/topics/spectrum-for-wireless-broadband/5g-and-5gbeyond" TargetMode="External"/><Relationship Id="rId1" Type="http://schemas.openxmlformats.org/officeDocument/2006/relationships/slideLayout" Target="../slideLayouts/slideLayout5.xml"/><Relationship Id="rId6" Type="http://schemas.openxmlformats.org/officeDocument/2006/relationships/hyperlink" Target="mailto:Doriana.Guiducci@eco.cept.org" TargetMode="External"/><Relationship Id="rId5" Type="http://schemas.openxmlformats.org/officeDocument/2006/relationships/hyperlink" Target="https://apps.cept.org/eccnews/jan-2024/whats-next-on-the-agenda-after-wrc-23.html" TargetMode="External"/><Relationship Id="rId4" Type="http://schemas.openxmlformats.org/officeDocument/2006/relationships/hyperlink" Target="https://apps.cept.org/eccnews/jan-2024/index.html"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hyperlink" Target="https://www.flickr.com/photos/itupicture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hyperlink" Target="https://www.itu.int/dms_pubrec/itu-r/rec/m/R-REC-M.2160-0-202311-I!!MSW-E.docx" TargetMode="Externa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hyperlink" Target="http://www.itu.int/dms_pubrec/itu-r/rec/m/R-REC-M.2083-0-201509-I%21%21PDF-E.pdf" TargetMode="Externa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hyperlink" Target="https://www.itu.int/dms_pubrec/itu-r/rec/m/R-REC-M.2160-0-202311-I!!MSW-E.docx"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ept.org/documents/ecc/86174/ecc-24-078-annex-17_6g-roadmap" TargetMode="Externa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6844" y="1952981"/>
            <a:ext cx="8283156" cy="832193"/>
          </a:xfrm>
        </p:spPr>
        <p:txBody>
          <a:bodyPr vert="horz" lIns="91440" tIns="45720" rIns="91440" bIns="45720" rtlCol="0" anchor="t">
            <a:normAutofit/>
          </a:bodyPr>
          <a:lstStyle/>
          <a:p>
            <a:r>
              <a:rPr lang="en-US" dirty="0"/>
              <a:t>Session 3</a:t>
            </a:r>
            <a:br>
              <a:rPr lang="en-US" dirty="0"/>
            </a:br>
            <a:r>
              <a:rPr lang="en-US" dirty="0"/>
              <a:t>Major topics under consideration in ECC – Spectrum issues</a:t>
            </a:r>
          </a:p>
        </p:txBody>
      </p:sp>
      <p:sp>
        <p:nvSpPr>
          <p:cNvPr id="3" name="Text Placeholder 2"/>
          <p:cNvSpPr>
            <a:spLocks noGrp="1"/>
          </p:cNvSpPr>
          <p:nvPr>
            <p:ph type="body" sz="quarter" idx="11"/>
          </p:nvPr>
        </p:nvSpPr>
        <p:spPr/>
        <p:txBody>
          <a:bodyPr vert="horz" lIns="91440" tIns="45720" rIns="91440" bIns="45720" rtlCol="0" anchor="t">
            <a:noAutofit/>
          </a:bodyPr>
          <a:lstStyle/>
          <a:p>
            <a:r>
              <a:rPr lang="en-US" dirty="0"/>
              <a:t>Presented by Doriana Guiducci</a:t>
            </a:r>
          </a:p>
        </p:txBody>
      </p:sp>
      <p:sp>
        <p:nvSpPr>
          <p:cNvPr id="4" name="Rectangle 3">
            <a:extLst>
              <a:ext uri="{FF2B5EF4-FFF2-40B4-BE49-F238E27FC236}">
                <a16:creationId xmlns:a16="http://schemas.microsoft.com/office/drawing/2014/main" id="{1130595E-D899-B9D0-3483-01B4CAA1F57E}"/>
              </a:ext>
            </a:extLst>
          </p:cNvPr>
          <p:cNvSpPr/>
          <p:nvPr/>
        </p:nvSpPr>
        <p:spPr>
          <a:xfrm>
            <a:off x="3024133" y="4487977"/>
            <a:ext cx="5993507" cy="600164"/>
          </a:xfrm>
          <a:prstGeom prst="rect">
            <a:avLst/>
          </a:prstGeom>
        </p:spPr>
        <p:txBody>
          <a:bodyPr wrap="square">
            <a:spAutoFit/>
          </a:bodyPr>
          <a:lstStyle>
            <a:defPPr>
              <a:defRPr lang="en-US"/>
            </a:defPPr>
            <a:lvl1pPr marL="0" algn="l" defTabSz="457200" rtl="0" eaLnBrk="0" fontAlgn="base" latinLnBrk="0" hangingPunct="0">
              <a:spcBef>
                <a:spcPct val="0"/>
              </a:spcBef>
              <a:spcAft>
                <a:spcPct val="0"/>
              </a:spcAft>
              <a:defRPr sz="2200" kern="1200">
                <a:solidFill>
                  <a:srgbClr val="000000"/>
                </a:solidFill>
                <a:latin typeface="Arial" pitchFamily="34" charset="0"/>
                <a:ea typeface="ＭＳ Ｐゴシック" pitchFamily="34" charset="-128"/>
                <a:cs typeface="+mn-cs"/>
              </a:defRPr>
            </a:lvl1pPr>
            <a:lvl2pPr marL="457200" algn="l" defTabSz="457200" rtl="0" eaLnBrk="0" fontAlgn="base" latinLnBrk="0" hangingPunct="0">
              <a:spcBef>
                <a:spcPct val="0"/>
              </a:spcBef>
              <a:spcAft>
                <a:spcPct val="0"/>
              </a:spcAft>
              <a:defRPr sz="2200" kern="1200">
                <a:solidFill>
                  <a:srgbClr val="000000"/>
                </a:solidFill>
                <a:latin typeface="Arial" pitchFamily="34" charset="0"/>
                <a:ea typeface="ＭＳ Ｐゴシック" pitchFamily="34" charset="-128"/>
                <a:cs typeface="+mn-cs"/>
              </a:defRPr>
            </a:lvl2pPr>
            <a:lvl3pPr marL="914400" algn="l" defTabSz="457200" rtl="0" eaLnBrk="0" fontAlgn="base" latinLnBrk="0" hangingPunct="0">
              <a:spcBef>
                <a:spcPct val="0"/>
              </a:spcBef>
              <a:spcAft>
                <a:spcPct val="0"/>
              </a:spcAft>
              <a:defRPr sz="2200" kern="1200">
                <a:solidFill>
                  <a:srgbClr val="000000"/>
                </a:solidFill>
                <a:latin typeface="Arial" pitchFamily="34" charset="0"/>
                <a:ea typeface="ＭＳ Ｐゴシック" pitchFamily="34" charset="-128"/>
                <a:cs typeface="+mn-cs"/>
              </a:defRPr>
            </a:lvl3pPr>
            <a:lvl4pPr marL="1371600" algn="l" defTabSz="457200" rtl="0" eaLnBrk="0" fontAlgn="base" latinLnBrk="0" hangingPunct="0">
              <a:spcBef>
                <a:spcPct val="0"/>
              </a:spcBef>
              <a:spcAft>
                <a:spcPct val="0"/>
              </a:spcAft>
              <a:defRPr sz="2200" kern="1200">
                <a:solidFill>
                  <a:srgbClr val="000000"/>
                </a:solidFill>
                <a:latin typeface="Arial" pitchFamily="34" charset="0"/>
                <a:ea typeface="ＭＳ Ｐゴシック" pitchFamily="34" charset="-128"/>
                <a:cs typeface="+mn-cs"/>
              </a:defRPr>
            </a:lvl4pPr>
            <a:lvl5pPr marL="1828800" algn="l" defTabSz="457200" rtl="0" eaLnBrk="0" fontAlgn="base" latinLnBrk="0" hangingPunct="0">
              <a:spcBef>
                <a:spcPct val="0"/>
              </a:spcBef>
              <a:spcAft>
                <a:spcPct val="0"/>
              </a:spcAft>
              <a:defRPr sz="2200" kern="1200">
                <a:solidFill>
                  <a:srgbClr val="000000"/>
                </a:solidFill>
                <a:latin typeface="Arial" pitchFamily="34" charset="0"/>
                <a:ea typeface="ＭＳ Ｐゴシック" pitchFamily="34" charset="-128"/>
                <a:cs typeface="+mn-cs"/>
              </a:defRPr>
            </a:lvl5pPr>
            <a:lvl6pPr marL="2286000" algn="l" defTabSz="914400" rtl="0" eaLnBrk="1" latinLnBrk="0" hangingPunct="1">
              <a:defRPr sz="2200" kern="1200">
                <a:solidFill>
                  <a:srgbClr val="000000"/>
                </a:solidFill>
                <a:latin typeface="Arial" pitchFamily="34" charset="0"/>
                <a:ea typeface="ＭＳ Ｐゴシック" pitchFamily="34" charset="-128"/>
                <a:cs typeface="+mn-cs"/>
              </a:defRPr>
            </a:lvl6pPr>
            <a:lvl7pPr marL="2743200" algn="l" defTabSz="914400" rtl="0" eaLnBrk="1" latinLnBrk="0" hangingPunct="1">
              <a:defRPr sz="2200" kern="1200">
                <a:solidFill>
                  <a:srgbClr val="000000"/>
                </a:solidFill>
                <a:latin typeface="Arial" pitchFamily="34" charset="0"/>
                <a:ea typeface="ＭＳ Ｐゴシック" pitchFamily="34" charset="-128"/>
                <a:cs typeface="+mn-cs"/>
              </a:defRPr>
            </a:lvl7pPr>
            <a:lvl8pPr marL="3200400" algn="l" defTabSz="914400" rtl="0" eaLnBrk="1" latinLnBrk="0" hangingPunct="1">
              <a:defRPr sz="2200" kern="1200">
                <a:solidFill>
                  <a:srgbClr val="000000"/>
                </a:solidFill>
                <a:latin typeface="Arial" pitchFamily="34" charset="0"/>
                <a:ea typeface="ＭＳ Ｐゴシック" pitchFamily="34" charset="-128"/>
                <a:cs typeface="+mn-cs"/>
              </a:defRPr>
            </a:lvl8pPr>
            <a:lvl9pPr marL="3657600" algn="l" defTabSz="914400" rtl="0" eaLnBrk="1" latinLnBrk="0" hangingPunct="1">
              <a:defRPr sz="2200" kern="1200">
                <a:solidFill>
                  <a:srgbClr val="000000"/>
                </a:solidFill>
                <a:latin typeface="Arial" pitchFamily="34" charset="0"/>
                <a:ea typeface="ＭＳ Ｐゴシック" pitchFamily="34" charset="-128"/>
                <a:cs typeface="+mn-cs"/>
              </a:defRPr>
            </a:lvl9pPr>
          </a:lstStyle>
          <a:p>
            <a:pPr lvl="0" algn="r"/>
            <a:r>
              <a:rPr lang="en-US" sz="1100" b="1" kern="0" dirty="0">
                <a:solidFill>
                  <a:srgbClr val="808080"/>
                </a:solidFill>
              </a:rPr>
              <a:t>CEPT workshop on Spectrum, Numbering, ITU Policy, and Postal Regulation</a:t>
            </a:r>
          </a:p>
          <a:p>
            <a:pPr lvl="0" algn="r"/>
            <a:r>
              <a:rPr lang="en-GB" sz="1100" b="1" kern="0" dirty="0">
                <a:solidFill>
                  <a:srgbClr val="808080"/>
                </a:solidFill>
              </a:rPr>
              <a:t>European Communications Office, 20-21 March 2025</a:t>
            </a:r>
          </a:p>
          <a:p>
            <a:pPr lvl="0" algn="r"/>
            <a:endParaRPr lang="en-GB" sz="1100" b="1" kern="0" dirty="0">
              <a:solidFill>
                <a:srgbClr val="808080"/>
              </a:solidFill>
            </a:endParaRPr>
          </a:p>
        </p:txBody>
      </p:sp>
    </p:spTree>
    <p:extLst>
      <p:ext uri="{BB962C8B-B14F-4D97-AF65-F5344CB8AC3E}">
        <p14:creationId xmlns:p14="http://schemas.microsoft.com/office/powerpoint/2010/main" val="2318418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22630-241A-A251-CF4F-E022DEAB728E}"/>
              </a:ext>
            </a:extLst>
          </p:cNvPr>
          <p:cNvSpPr>
            <a:spLocks noGrp="1"/>
          </p:cNvSpPr>
          <p:nvPr>
            <p:ph type="title"/>
          </p:nvPr>
        </p:nvSpPr>
        <p:spPr/>
        <p:txBody>
          <a:bodyPr/>
          <a:lstStyle/>
          <a:p>
            <a:r>
              <a:rPr lang="en-US" dirty="0"/>
              <a:t>ECC – </a:t>
            </a:r>
            <a:r>
              <a:rPr lang="en-US" dirty="0" err="1"/>
              <a:t>harmonisation</a:t>
            </a:r>
            <a:r>
              <a:rPr lang="en-US" dirty="0"/>
              <a:t> of the 6 GHz band</a:t>
            </a:r>
            <a:endParaRPr lang="en-DK" dirty="0"/>
          </a:p>
        </p:txBody>
      </p:sp>
      <p:sp>
        <p:nvSpPr>
          <p:cNvPr id="5" name="Content Placeholder 2">
            <a:extLst>
              <a:ext uri="{FF2B5EF4-FFF2-40B4-BE49-F238E27FC236}">
                <a16:creationId xmlns:a16="http://schemas.microsoft.com/office/drawing/2014/main" id="{670A2350-4460-FBFD-2E80-9974FE653312}"/>
              </a:ext>
            </a:extLst>
          </p:cNvPr>
          <p:cNvSpPr>
            <a:spLocks noGrp="1"/>
          </p:cNvSpPr>
          <p:nvPr>
            <p:ph type="body" sz="quarter" idx="11"/>
          </p:nvPr>
        </p:nvSpPr>
        <p:spPr/>
        <p:txBody>
          <a:bodyPr vert="horz" lIns="91440" tIns="45720" rIns="91440" bIns="45720" rtlCol="0">
            <a:normAutofit fontScale="70000" lnSpcReduction="20000"/>
          </a:bodyPr>
          <a:lstStyle/>
          <a:p>
            <a:r>
              <a:rPr lang="en-US" dirty="0"/>
              <a:t>Technical studies in ECC:</a:t>
            </a:r>
          </a:p>
          <a:p>
            <a:pPr lvl="1"/>
            <a:r>
              <a:rPr lang="en-US" dirty="0"/>
              <a:t>Sharing and compatibility studies related to Wireless Access Systems including Radio Local Area Networks (WAS/RLAN) in the frequency band 6425-7125 MHz – </a:t>
            </a:r>
            <a:r>
              <a:rPr lang="en-US" b="1" dirty="0"/>
              <a:t>ECC Report 364</a:t>
            </a:r>
          </a:p>
          <a:p>
            <a:pPr lvl="1"/>
            <a:r>
              <a:rPr lang="en-GB" dirty="0"/>
              <a:t>Study and assessment of coexistence and compatibility of MFCN in upper 6 GHz band with incumbent spectrum users</a:t>
            </a:r>
          </a:p>
          <a:p>
            <a:pPr lvl="1"/>
            <a:r>
              <a:rPr lang="en-GB" dirty="0"/>
              <a:t>Feasibility and sharing studies on the potential shared use of the 6425-7125 MHz frequency band between Mobile/Fixed Communication Networks and WAS/RLAN – </a:t>
            </a:r>
            <a:br>
              <a:rPr lang="en-GB" dirty="0"/>
            </a:br>
            <a:r>
              <a:rPr lang="en-GB" b="1" dirty="0"/>
              <a:t>draft ECC Report 366 </a:t>
            </a:r>
            <a:r>
              <a:rPr lang="en-GB" dirty="0"/>
              <a:t>(under public consultation)</a:t>
            </a:r>
            <a:endParaRPr lang="en-GB" b="1" dirty="0"/>
          </a:p>
          <a:p>
            <a:r>
              <a:rPr lang="en-US" dirty="0">
                <a:hlinkClick r:id="rId2"/>
              </a:rPr>
              <a:t>EC Mandate to CEPT</a:t>
            </a:r>
            <a:r>
              <a:rPr lang="en-US" dirty="0"/>
              <a:t> on the potential shared use of the 6425-7125 MHz band:</a:t>
            </a:r>
          </a:p>
          <a:p>
            <a:pPr lvl="1"/>
            <a:r>
              <a:rPr lang="en-US" b="1" dirty="0"/>
              <a:t>Task 1 </a:t>
            </a:r>
            <a:r>
              <a:rPr lang="en-US" dirty="0"/>
              <a:t>on the coexistence of Wireless Broadband Electronic Communications Systems (WBB ECS) and WAS/RLAN versus incumbents </a:t>
            </a:r>
          </a:p>
          <a:p>
            <a:pPr lvl="1"/>
            <a:r>
              <a:rPr lang="en-US" b="1" dirty="0"/>
              <a:t>Task 2 </a:t>
            </a:r>
            <a:r>
              <a:rPr lang="en-US" dirty="0"/>
              <a:t>on the potential shared use between WBB ECS and WAS/RLAN </a:t>
            </a:r>
          </a:p>
          <a:p>
            <a:pPr lvl="1"/>
            <a:r>
              <a:rPr lang="en-US" b="1" dirty="0"/>
              <a:t>Task 3 </a:t>
            </a:r>
            <a:r>
              <a:rPr lang="en-US" dirty="0"/>
              <a:t>on the </a:t>
            </a:r>
            <a:r>
              <a:rPr lang="en-US" dirty="0" err="1"/>
              <a:t>harmonised</a:t>
            </a:r>
            <a:r>
              <a:rPr lang="en-US" dirty="0"/>
              <a:t> technical conditions </a:t>
            </a:r>
          </a:p>
          <a:p>
            <a:pPr lvl="1"/>
            <a:endParaRPr lang="en-US" dirty="0"/>
          </a:p>
          <a:p>
            <a:pPr lvl="1"/>
            <a:endParaRPr lang="en-GB" dirty="0"/>
          </a:p>
          <a:p>
            <a:pPr lvl="1"/>
            <a:endParaRPr lang="en-GB" dirty="0"/>
          </a:p>
          <a:p>
            <a:pPr lvl="1"/>
            <a:endParaRPr lang="en-GB" dirty="0"/>
          </a:p>
          <a:p>
            <a:pPr lvl="1"/>
            <a:endParaRPr lang="en-GB" dirty="0"/>
          </a:p>
          <a:p>
            <a:endParaRPr lang="en-US" dirty="0"/>
          </a:p>
          <a:p>
            <a:endParaRPr lang="en-IE" dirty="0"/>
          </a:p>
        </p:txBody>
      </p:sp>
      <p:pic>
        <p:nvPicPr>
          <p:cNvPr id="6" name="Picture 5" descr="Logo&#10;&#10;Description automatically generated">
            <a:extLst>
              <a:ext uri="{FF2B5EF4-FFF2-40B4-BE49-F238E27FC236}">
                <a16:creationId xmlns:a16="http://schemas.microsoft.com/office/drawing/2014/main" id="{51A730FD-5305-27E6-542E-04A536155AF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1499" y="19494"/>
            <a:ext cx="1478221" cy="651066"/>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5">
            <a:extLst>
              <a:ext uri="{FF2B5EF4-FFF2-40B4-BE49-F238E27FC236}">
                <a16:creationId xmlns:a16="http://schemas.microsoft.com/office/drawing/2014/main" id="{29AE9D87-BBD7-5B6C-CDB4-917132042B0E}"/>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791990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group of red folders with text&#10;&#10;Description automatically generated">
            <a:extLst>
              <a:ext uri="{FF2B5EF4-FFF2-40B4-BE49-F238E27FC236}">
                <a16:creationId xmlns:a16="http://schemas.microsoft.com/office/drawing/2014/main" id="{1C136003-5EDC-464F-9860-AF79B42964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890" y="3457753"/>
            <a:ext cx="419493" cy="519372"/>
          </a:xfrm>
          <a:prstGeom prst="rect">
            <a:avLst/>
          </a:prstGeom>
        </p:spPr>
      </p:pic>
      <p:sp>
        <p:nvSpPr>
          <p:cNvPr id="2" name="Title 1">
            <a:extLst>
              <a:ext uri="{FF2B5EF4-FFF2-40B4-BE49-F238E27FC236}">
                <a16:creationId xmlns:a16="http://schemas.microsoft.com/office/drawing/2014/main" id="{BF6C7688-DDB6-9C14-2B60-B6AFFAE16395}"/>
              </a:ext>
            </a:extLst>
          </p:cNvPr>
          <p:cNvSpPr>
            <a:spLocks noGrp="1"/>
          </p:cNvSpPr>
          <p:nvPr>
            <p:ph type="title"/>
          </p:nvPr>
        </p:nvSpPr>
        <p:spPr/>
        <p:txBody>
          <a:bodyPr>
            <a:noAutofit/>
          </a:bodyPr>
          <a:lstStyle/>
          <a:p>
            <a:r>
              <a:rPr lang="da-DK" altLang="da-DK" dirty="0"/>
              <a:t>Spectrum for mobile: what´s next?</a:t>
            </a:r>
            <a:endParaRPr lang="en-DK" dirty="0"/>
          </a:p>
        </p:txBody>
      </p:sp>
      <p:pic>
        <p:nvPicPr>
          <p:cNvPr id="3" name="Picture 2" descr="Logo&#10;&#10;Description automatically generated">
            <a:extLst>
              <a:ext uri="{FF2B5EF4-FFF2-40B4-BE49-F238E27FC236}">
                <a16:creationId xmlns:a16="http://schemas.microsoft.com/office/drawing/2014/main" id="{C9A363EA-1C66-8AC3-BA9F-CD8497E385F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23011" y="19494"/>
            <a:ext cx="1478221" cy="65106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black screen with blue text&#10;&#10;Description automatically generated">
            <a:extLst>
              <a:ext uri="{FF2B5EF4-FFF2-40B4-BE49-F238E27FC236}">
                <a16:creationId xmlns:a16="http://schemas.microsoft.com/office/drawing/2014/main" id="{7FDC40F6-EAC3-6DA0-5D10-3303FB017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23" y="0"/>
            <a:ext cx="3214393" cy="806323"/>
          </a:xfrm>
          <a:prstGeom prst="rect">
            <a:avLst/>
          </a:prstGeom>
        </p:spPr>
      </p:pic>
      <p:sp>
        <p:nvSpPr>
          <p:cNvPr id="14" name="Arrow: Striped Right 13">
            <a:extLst>
              <a:ext uri="{FF2B5EF4-FFF2-40B4-BE49-F238E27FC236}">
                <a16:creationId xmlns:a16="http://schemas.microsoft.com/office/drawing/2014/main" id="{3CDF6277-CA2E-8D81-53D9-A2BDA2743B3E}"/>
              </a:ext>
            </a:extLst>
          </p:cNvPr>
          <p:cNvSpPr/>
          <p:nvPr/>
        </p:nvSpPr>
        <p:spPr>
          <a:xfrm>
            <a:off x="381837" y="1622808"/>
            <a:ext cx="8495882" cy="571237"/>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DK"/>
          </a:p>
        </p:txBody>
      </p:sp>
      <p:sp>
        <p:nvSpPr>
          <p:cNvPr id="18" name="TextBox 17">
            <a:extLst>
              <a:ext uri="{FF2B5EF4-FFF2-40B4-BE49-F238E27FC236}">
                <a16:creationId xmlns:a16="http://schemas.microsoft.com/office/drawing/2014/main" id="{477F131A-C7CB-7770-4BA6-FFCE6F2618B7}"/>
              </a:ext>
            </a:extLst>
          </p:cNvPr>
          <p:cNvSpPr txBox="1"/>
          <p:nvPr/>
        </p:nvSpPr>
        <p:spPr>
          <a:xfrm>
            <a:off x="457200" y="1704501"/>
            <a:ext cx="1195754" cy="369332"/>
          </a:xfrm>
          <a:prstGeom prst="rect">
            <a:avLst/>
          </a:prstGeom>
          <a:noFill/>
        </p:spPr>
        <p:txBody>
          <a:bodyPr wrap="square">
            <a:spAutoFit/>
          </a:bodyPr>
          <a:lstStyle/>
          <a:p>
            <a:r>
              <a:rPr lang="da-DK" altLang="da-DK" sz="1800" b="1" dirty="0">
                <a:solidFill>
                  <a:schemeClr val="bg1"/>
                </a:solidFill>
              </a:rPr>
              <a:t>WRC-23</a:t>
            </a:r>
            <a:endParaRPr lang="en-DK" b="1" dirty="0">
              <a:solidFill>
                <a:schemeClr val="bg1"/>
              </a:solidFill>
            </a:endParaRPr>
          </a:p>
        </p:txBody>
      </p:sp>
      <p:sp>
        <p:nvSpPr>
          <p:cNvPr id="19" name="TextBox 18">
            <a:extLst>
              <a:ext uri="{FF2B5EF4-FFF2-40B4-BE49-F238E27FC236}">
                <a16:creationId xmlns:a16="http://schemas.microsoft.com/office/drawing/2014/main" id="{579DAA49-4877-BB07-72FD-69984D683706}"/>
              </a:ext>
            </a:extLst>
          </p:cNvPr>
          <p:cNvSpPr txBox="1"/>
          <p:nvPr/>
        </p:nvSpPr>
        <p:spPr>
          <a:xfrm>
            <a:off x="7336971" y="1704501"/>
            <a:ext cx="1195754" cy="369332"/>
          </a:xfrm>
          <a:prstGeom prst="rect">
            <a:avLst/>
          </a:prstGeom>
          <a:noFill/>
        </p:spPr>
        <p:txBody>
          <a:bodyPr wrap="square">
            <a:spAutoFit/>
          </a:bodyPr>
          <a:lstStyle/>
          <a:p>
            <a:r>
              <a:rPr lang="da-DK" altLang="da-DK" sz="1800" b="1" dirty="0">
                <a:solidFill>
                  <a:srgbClr val="002060"/>
                </a:solidFill>
              </a:rPr>
              <a:t>WRC-27</a:t>
            </a:r>
            <a:endParaRPr lang="en-DK" b="1" dirty="0">
              <a:solidFill>
                <a:srgbClr val="002060"/>
              </a:solidFill>
            </a:endParaRPr>
          </a:p>
        </p:txBody>
      </p:sp>
      <p:sp>
        <p:nvSpPr>
          <p:cNvPr id="21" name="Rectangle: Rounded Corners 20">
            <a:extLst>
              <a:ext uri="{FF2B5EF4-FFF2-40B4-BE49-F238E27FC236}">
                <a16:creationId xmlns:a16="http://schemas.microsoft.com/office/drawing/2014/main" id="{E6799DDA-A8CE-787B-A98B-EC14F9F5A34E}"/>
              </a:ext>
            </a:extLst>
          </p:cNvPr>
          <p:cNvSpPr/>
          <p:nvPr/>
        </p:nvSpPr>
        <p:spPr>
          <a:xfrm>
            <a:off x="5787383" y="3854412"/>
            <a:ext cx="3271206" cy="1061829"/>
          </a:xfrm>
          <a:prstGeom prst="roundRect">
            <a:avLst>
              <a:gd name="adj" fmla="val 0"/>
            </a:avLst>
          </a:prstGeom>
          <a:solidFill>
            <a:schemeClr val="bg1">
              <a:lumMod val="85000"/>
            </a:schemeClr>
          </a:solidFill>
          <a:ln w="28575">
            <a:solidFill>
              <a:schemeClr val="accent1">
                <a:shade val="95000"/>
                <a:satMod val="105000"/>
              </a:schemeClr>
            </a:solidFill>
          </a:ln>
        </p:spPr>
        <p:txBody>
          <a:bodyPr wrap="square">
            <a:spAutoFit/>
          </a:bodyPr>
          <a:lstStyle/>
          <a:p>
            <a:pPr defTabSz="914400" eaLnBrk="0" fontAlgn="base" hangingPunct="0">
              <a:lnSpc>
                <a:spcPct val="90000"/>
              </a:lnSpc>
              <a:spcAft>
                <a:spcPct val="0"/>
              </a:spcAft>
              <a:buClr>
                <a:srgbClr val="0070C0"/>
              </a:buClr>
            </a:pPr>
            <a:r>
              <a:rPr lang="en-US" sz="1000" kern="0" dirty="0">
                <a:solidFill>
                  <a:srgbClr val="333399"/>
                </a:solidFill>
                <a:latin typeface="Arial"/>
              </a:rPr>
              <a:t>Possible new IMT identifications for 5G and 6G in the bands (or parts thereof): </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b="1" kern="0" dirty="0">
                <a:solidFill>
                  <a:srgbClr val="333399"/>
                </a:solidFill>
                <a:latin typeface="Arial"/>
              </a:rPr>
              <a:t>4400-4800 MHz </a:t>
            </a:r>
            <a:r>
              <a:rPr lang="en-US" sz="1000" kern="0" dirty="0">
                <a:solidFill>
                  <a:srgbClr val="333399"/>
                </a:solidFill>
                <a:latin typeface="Arial"/>
              </a:rPr>
              <a:t>in Region 1 (EMEA) and 3 (Asia)</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b="1" kern="0" dirty="0">
                <a:solidFill>
                  <a:srgbClr val="333399"/>
                </a:solidFill>
                <a:latin typeface="Arial"/>
              </a:rPr>
              <a:t>7125-7250 and 7750-8400 MHz </a:t>
            </a:r>
            <a:r>
              <a:rPr lang="en-US" sz="1000" kern="0" dirty="0">
                <a:solidFill>
                  <a:srgbClr val="333399"/>
                </a:solidFill>
                <a:latin typeface="Arial"/>
              </a:rPr>
              <a:t>in Region 1</a:t>
            </a:r>
            <a:r>
              <a:rPr lang="en-US" sz="1000" b="1" kern="0" dirty="0">
                <a:solidFill>
                  <a:srgbClr val="333399"/>
                </a:solidFill>
                <a:latin typeface="Arial"/>
              </a:rPr>
              <a:t>; </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kern="0" dirty="0">
                <a:solidFill>
                  <a:srgbClr val="333399"/>
                </a:solidFill>
                <a:latin typeface="Arial"/>
              </a:rPr>
              <a:t>7125-8400 MHz in Region 2 (Americas) and 3</a:t>
            </a:r>
            <a:r>
              <a:rPr lang="en-US" sz="1000" b="1" kern="0" dirty="0">
                <a:solidFill>
                  <a:srgbClr val="333399"/>
                </a:solidFill>
                <a:latin typeface="Arial"/>
              </a:rPr>
              <a:t>;</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b="1" kern="0" dirty="0">
                <a:solidFill>
                  <a:srgbClr val="333399"/>
                </a:solidFill>
                <a:latin typeface="Arial"/>
              </a:rPr>
              <a:t>14.8-15.35 GHz </a:t>
            </a:r>
            <a:r>
              <a:rPr lang="en-US" sz="1000" kern="0" dirty="0">
                <a:solidFill>
                  <a:srgbClr val="333399"/>
                </a:solidFill>
                <a:latin typeface="Arial"/>
              </a:rPr>
              <a:t>globally</a:t>
            </a:r>
            <a:endParaRPr lang="en-US" sz="1000" b="1" kern="0" dirty="0">
              <a:solidFill>
                <a:srgbClr val="333399"/>
              </a:solidFill>
              <a:latin typeface="Arial"/>
            </a:endParaRPr>
          </a:p>
        </p:txBody>
      </p:sp>
      <p:sp>
        <p:nvSpPr>
          <p:cNvPr id="25" name="Arrow: Bent 24">
            <a:extLst>
              <a:ext uri="{FF2B5EF4-FFF2-40B4-BE49-F238E27FC236}">
                <a16:creationId xmlns:a16="http://schemas.microsoft.com/office/drawing/2014/main" id="{329F2045-FED6-A64C-4D1C-B67117E2AD94}"/>
              </a:ext>
            </a:extLst>
          </p:cNvPr>
          <p:cNvSpPr/>
          <p:nvPr/>
        </p:nvSpPr>
        <p:spPr>
          <a:xfrm rot="5400000">
            <a:off x="5224955" y="1077561"/>
            <a:ext cx="1039538" cy="3594383"/>
          </a:xfrm>
          <a:prstGeom prst="bentArrow">
            <a:avLst>
              <a:gd name="adj1" fmla="val 13951"/>
              <a:gd name="adj2" fmla="val 25000"/>
              <a:gd name="adj3" fmla="val 25000"/>
              <a:gd name="adj4" fmla="val 43750"/>
            </a:avLst>
          </a:prstGeom>
          <a:solidFill>
            <a:schemeClr val="bg1">
              <a:lumMod val="85000"/>
            </a:schemeClr>
          </a:solidFill>
          <a:ln w="28575">
            <a:solidFill>
              <a:schemeClr val="accent1">
                <a:shade val="95000"/>
                <a:satMod val="105000"/>
              </a:schemeClr>
            </a:solidFill>
          </a:ln>
        </p:spPr>
        <p:txBody>
          <a:bodyPr wrap="square">
            <a:spAutoFit/>
          </a:bodyPr>
          <a:lstStyle/>
          <a:p>
            <a:pPr marL="171450" indent="-171450" defTabSz="914400" eaLnBrk="0" fontAlgn="base" hangingPunct="0">
              <a:lnSpc>
                <a:spcPct val="90000"/>
              </a:lnSpc>
              <a:spcAft>
                <a:spcPct val="0"/>
              </a:spcAft>
              <a:buClr>
                <a:srgbClr val="0070C0"/>
              </a:buClr>
              <a:buFont typeface="Arial" panose="020B0604020202020204" pitchFamily="34" charset="0"/>
              <a:buChar char="•"/>
            </a:pPr>
            <a:endParaRPr lang="en-DK" sz="1000" b="1" kern="0">
              <a:solidFill>
                <a:srgbClr val="333399"/>
              </a:solidFill>
              <a:latin typeface="Arial"/>
            </a:endParaRPr>
          </a:p>
        </p:txBody>
      </p:sp>
      <p:pic>
        <p:nvPicPr>
          <p:cNvPr id="27" name="Picture 26" descr="A logo of a globe with a dinosaur and text&#10;&#10;Description automatically generated">
            <a:extLst>
              <a:ext uri="{FF2B5EF4-FFF2-40B4-BE49-F238E27FC236}">
                <a16:creationId xmlns:a16="http://schemas.microsoft.com/office/drawing/2014/main" id="{C03D8DDA-824B-ED3D-42FB-C5FD91DA9C5B}"/>
              </a:ext>
            </a:extLst>
          </p:cNvPr>
          <p:cNvPicPr>
            <a:picLocks noChangeAspect="1"/>
          </p:cNvPicPr>
          <p:nvPr/>
        </p:nvPicPr>
        <p:blipFill>
          <a:blip r:embed="rId5"/>
          <a:stretch>
            <a:fillRect/>
          </a:stretch>
        </p:blipFill>
        <p:spPr>
          <a:xfrm>
            <a:off x="7899774" y="2136802"/>
            <a:ext cx="294154" cy="266469"/>
          </a:xfrm>
          <a:prstGeom prst="rect">
            <a:avLst/>
          </a:prstGeom>
        </p:spPr>
      </p:pic>
      <p:pic>
        <p:nvPicPr>
          <p:cNvPr id="29" name="Picture 28" descr="A logo with a circle and leaves&#10;&#10;Description automatically generated">
            <a:extLst>
              <a:ext uri="{FF2B5EF4-FFF2-40B4-BE49-F238E27FC236}">
                <a16:creationId xmlns:a16="http://schemas.microsoft.com/office/drawing/2014/main" id="{5A0EBF3C-334C-C12E-19FC-ECF1E6ECFD91}"/>
              </a:ext>
            </a:extLst>
          </p:cNvPr>
          <p:cNvPicPr>
            <a:picLocks noChangeAspect="1"/>
          </p:cNvPicPr>
          <p:nvPr/>
        </p:nvPicPr>
        <p:blipFill>
          <a:blip r:embed="rId6"/>
          <a:stretch>
            <a:fillRect/>
          </a:stretch>
        </p:blipFill>
        <p:spPr>
          <a:xfrm>
            <a:off x="8326546" y="2305281"/>
            <a:ext cx="266469" cy="266469"/>
          </a:xfrm>
          <a:prstGeom prst="rect">
            <a:avLst/>
          </a:prstGeom>
        </p:spPr>
      </p:pic>
      <p:pic>
        <p:nvPicPr>
          <p:cNvPr id="31" name="Picture 30" descr="A logo with a map and text&#10;&#10;Description automatically generated">
            <a:extLst>
              <a:ext uri="{FF2B5EF4-FFF2-40B4-BE49-F238E27FC236}">
                <a16:creationId xmlns:a16="http://schemas.microsoft.com/office/drawing/2014/main" id="{8CCF8F32-D7DE-F22D-B01F-C6C3AC31E47B}"/>
              </a:ext>
            </a:extLst>
          </p:cNvPr>
          <p:cNvPicPr>
            <a:picLocks noChangeAspect="1"/>
          </p:cNvPicPr>
          <p:nvPr/>
        </p:nvPicPr>
        <p:blipFill>
          <a:blip r:embed="rId7"/>
          <a:stretch>
            <a:fillRect/>
          </a:stretch>
        </p:blipFill>
        <p:spPr>
          <a:xfrm>
            <a:off x="8627986" y="2553756"/>
            <a:ext cx="304986" cy="311764"/>
          </a:xfrm>
          <a:prstGeom prst="rect">
            <a:avLst/>
          </a:prstGeom>
        </p:spPr>
      </p:pic>
      <p:pic>
        <p:nvPicPr>
          <p:cNvPr id="33" name="Picture 32" descr="A blue logo with white text&#10;&#10;Description automatically generated">
            <a:extLst>
              <a:ext uri="{FF2B5EF4-FFF2-40B4-BE49-F238E27FC236}">
                <a16:creationId xmlns:a16="http://schemas.microsoft.com/office/drawing/2014/main" id="{79EB3EE4-0072-6724-DFE3-A813E5C84585}"/>
              </a:ext>
            </a:extLst>
          </p:cNvPr>
          <p:cNvPicPr>
            <a:picLocks noChangeAspect="1"/>
          </p:cNvPicPr>
          <p:nvPr/>
        </p:nvPicPr>
        <p:blipFill>
          <a:blip r:embed="rId8"/>
          <a:stretch>
            <a:fillRect/>
          </a:stretch>
        </p:blipFill>
        <p:spPr>
          <a:xfrm>
            <a:off x="7398516" y="2139425"/>
            <a:ext cx="470023" cy="470023"/>
          </a:xfrm>
          <a:prstGeom prst="rect">
            <a:avLst/>
          </a:prstGeom>
        </p:spPr>
      </p:pic>
      <p:pic>
        <p:nvPicPr>
          <p:cNvPr id="35" name="Picture 34" descr="A group of flags in a circle&#10;&#10;Description automatically generated">
            <a:extLst>
              <a:ext uri="{FF2B5EF4-FFF2-40B4-BE49-F238E27FC236}">
                <a16:creationId xmlns:a16="http://schemas.microsoft.com/office/drawing/2014/main" id="{1B5858C3-B4B9-3DCB-29B2-28E98219F838}"/>
              </a:ext>
            </a:extLst>
          </p:cNvPr>
          <p:cNvPicPr>
            <a:picLocks noChangeAspect="1"/>
          </p:cNvPicPr>
          <p:nvPr/>
        </p:nvPicPr>
        <p:blipFill>
          <a:blip r:embed="rId9"/>
          <a:stretch>
            <a:fillRect/>
          </a:stretch>
        </p:blipFill>
        <p:spPr>
          <a:xfrm>
            <a:off x="8510430" y="2935614"/>
            <a:ext cx="352739" cy="325900"/>
          </a:xfrm>
          <a:prstGeom prst="rect">
            <a:avLst/>
          </a:prstGeom>
        </p:spPr>
      </p:pic>
      <p:pic>
        <p:nvPicPr>
          <p:cNvPr id="37" name="Picture 36" descr="A stamp with a logo&#10;&#10;Description automatically generated">
            <a:extLst>
              <a:ext uri="{FF2B5EF4-FFF2-40B4-BE49-F238E27FC236}">
                <a16:creationId xmlns:a16="http://schemas.microsoft.com/office/drawing/2014/main" id="{09BFA74A-BA5C-4345-C275-4581FCB22387}"/>
              </a:ext>
            </a:extLst>
          </p:cNvPr>
          <p:cNvPicPr>
            <a:picLocks noChangeAspect="1"/>
          </p:cNvPicPr>
          <p:nvPr/>
        </p:nvPicPr>
        <p:blipFill>
          <a:blip r:embed="rId10"/>
          <a:stretch>
            <a:fillRect/>
          </a:stretch>
        </p:blipFill>
        <p:spPr>
          <a:xfrm>
            <a:off x="8238520" y="3201087"/>
            <a:ext cx="218545" cy="325901"/>
          </a:xfrm>
          <a:prstGeom prst="rect">
            <a:avLst/>
          </a:prstGeom>
        </p:spPr>
      </p:pic>
      <p:pic>
        <p:nvPicPr>
          <p:cNvPr id="39" name="Picture 38" descr="A blue and white logo&#10;&#10;Description automatically generated">
            <a:extLst>
              <a:ext uri="{FF2B5EF4-FFF2-40B4-BE49-F238E27FC236}">
                <a16:creationId xmlns:a16="http://schemas.microsoft.com/office/drawing/2014/main" id="{926F20B2-6CBB-03AD-1764-EC68CA129C45}"/>
              </a:ext>
            </a:extLst>
          </p:cNvPr>
          <p:cNvPicPr>
            <a:picLocks noChangeAspect="1"/>
          </p:cNvPicPr>
          <p:nvPr/>
        </p:nvPicPr>
        <p:blipFill>
          <a:blip r:embed="rId11"/>
          <a:stretch>
            <a:fillRect/>
          </a:stretch>
        </p:blipFill>
        <p:spPr>
          <a:xfrm>
            <a:off x="7800457" y="2553756"/>
            <a:ext cx="534017" cy="618614"/>
          </a:xfrm>
          <a:prstGeom prst="rect">
            <a:avLst/>
          </a:prstGeom>
        </p:spPr>
      </p:pic>
      <p:sp>
        <p:nvSpPr>
          <p:cNvPr id="41" name="TextBox 40">
            <a:extLst>
              <a:ext uri="{FF2B5EF4-FFF2-40B4-BE49-F238E27FC236}">
                <a16:creationId xmlns:a16="http://schemas.microsoft.com/office/drawing/2014/main" id="{051DD582-2AD0-9175-7378-721D2D269B66}"/>
              </a:ext>
            </a:extLst>
          </p:cNvPr>
          <p:cNvSpPr txBox="1"/>
          <p:nvPr/>
        </p:nvSpPr>
        <p:spPr>
          <a:xfrm>
            <a:off x="4386725" y="2622746"/>
            <a:ext cx="3437653" cy="461665"/>
          </a:xfrm>
          <a:prstGeom prst="rect">
            <a:avLst/>
          </a:prstGeom>
          <a:noFill/>
        </p:spPr>
        <p:txBody>
          <a:bodyPr wrap="square">
            <a:spAutoFit/>
          </a:bodyPr>
          <a:lstStyle/>
          <a:p>
            <a:r>
              <a:rPr lang="en-IE" sz="1200" b="1" kern="0" dirty="0">
                <a:solidFill>
                  <a:srgbClr val="333399"/>
                </a:solidFill>
                <a:latin typeface="Arial"/>
              </a:rPr>
              <a:t>4 YEARS OF  </a:t>
            </a:r>
          </a:p>
          <a:p>
            <a:r>
              <a:rPr lang="en-IE" sz="1200" b="1" kern="0" dirty="0">
                <a:solidFill>
                  <a:srgbClr val="333399"/>
                </a:solidFill>
                <a:latin typeface="Arial"/>
              </a:rPr>
              <a:t>GLOBAL PREPARATION</a:t>
            </a:r>
            <a:endParaRPr lang="en-DK" sz="1200" b="1" dirty="0"/>
          </a:p>
        </p:txBody>
      </p:sp>
      <p:pic>
        <p:nvPicPr>
          <p:cNvPr id="42" name="Picture 41">
            <a:extLst>
              <a:ext uri="{FF2B5EF4-FFF2-40B4-BE49-F238E27FC236}">
                <a16:creationId xmlns:a16="http://schemas.microsoft.com/office/drawing/2014/main" id="{BD5FEED4-156C-73D3-1DE6-CE56061BB2C9}"/>
              </a:ext>
            </a:extLst>
          </p:cNvPr>
          <p:cNvPicPr>
            <a:picLocks noChangeAspect="1"/>
          </p:cNvPicPr>
          <p:nvPr/>
        </p:nvPicPr>
        <p:blipFill>
          <a:blip r:embed="rId12"/>
          <a:stretch>
            <a:fillRect/>
          </a:stretch>
        </p:blipFill>
        <p:spPr>
          <a:xfrm>
            <a:off x="3604120" y="3520334"/>
            <a:ext cx="1747863" cy="1039539"/>
          </a:xfrm>
          <a:prstGeom prst="rect">
            <a:avLst/>
          </a:prstGeom>
        </p:spPr>
      </p:pic>
      <p:sp>
        <p:nvSpPr>
          <p:cNvPr id="4" name="Rectangle: Rounded Corners 3">
            <a:extLst>
              <a:ext uri="{FF2B5EF4-FFF2-40B4-BE49-F238E27FC236}">
                <a16:creationId xmlns:a16="http://schemas.microsoft.com/office/drawing/2014/main" id="{076B9106-8F82-86D2-0C40-F9A7EA0AA3C0}"/>
              </a:ext>
            </a:extLst>
          </p:cNvPr>
          <p:cNvSpPr/>
          <p:nvPr/>
        </p:nvSpPr>
        <p:spPr>
          <a:xfrm>
            <a:off x="132099" y="2163693"/>
            <a:ext cx="3089639" cy="181343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171450" indent="-171450">
              <a:buFont typeface="Arial" panose="020B0604020202020204" pitchFamily="34" charset="0"/>
              <a:buChar char="•"/>
            </a:pPr>
            <a:r>
              <a:rPr lang="en-US" sz="800" b="1" dirty="0">
                <a:solidFill>
                  <a:schemeClr val="bg1"/>
                </a:solidFill>
              </a:rPr>
              <a:t>6425-7125 MHz </a:t>
            </a:r>
            <a:r>
              <a:rPr lang="en-US" sz="800" b="0" dirty="0">
                <a:solidFill>
                  <a:schemeClr val="bg1"/>
                </a:solidFill>
              </a:rPr>
              <a:t>identified for IMT to enable 5G and future 6G The use of the band for RLAN is </a:t>
            </a:r>
            <a:r>
              <a:rPr lang="en-US" sz="800" b="0" dirty="0" err="1">
                <a:solidFill>
                  <a:schemeClr val="bg1"/>
                </a:solidFill>
              </a:rPr>
              <a:t>recognised</a:t>
            </a:r>
            <a:endParaRPr lang="en-US" sz="800" b="0" dirty="0">
              <a:solidFill>
                <a:schemeClr val="bg1"/>
              </a:solidFill>
            </a:endParaRPr>
          </a:p>
          <a:p>
            <a:pPr marL="171450" indent="-171450">
              <a:buFont typeface="Arial" panose="020B0604020202020204" pitchFamily="34" charset="0"/>
              <a:buChar char="•"/>
            </a:pPr>
            <a:r>
              <a:rPr lang="en-US" sz="800" b="0" dirty="0">
                <a:solidFill>
                  <a:schemeClr val="bg1"/>
                </a:solidFill>
              </a:rPr>
              <a:t>Mobile bands </a:t>
            </a:r>
            <a:r>
              <a:rPr lang="en-US" sz="800" b="1" dirty="0">
                <a:solidFill>
                  <a:schemeClr val="bg1"/>
                </a:solidFill>
              </a:rPr>
              <a:t>below 3 GHz </a:t>
            </a:r>
            <a:r>
              <a:rPr lang="en-US" sz="800" b="0" dirty="0">
                <a:solidFill>
                  <a:schemeClr val="bg1"/>
                </a:solidFill>
              </a:rPr>
              <a:t>for “high altitude platforms operating as IMT base stations” (</a:t>
            </a:r>
            <a:r>
              <a:rPr lang="en-US" sz="800" dirty="0">
                <a:solidFill>
                  <a:schemeClr val="bg1"/>
                </a:solidFill>
              </a:rPr>
              <a:t>HIBS</a:t>
            </a:r>
            <a:r>
              <a:rPr lang="en-US" sz="800" b="0" dirty="0">
                <a:solidFill>
                  <a:schemeClr val="bg1"/>
                </a:solidFill>
              </a:rPr>
              <a:t>)</a:t>
            </a:r>
          </a:p>
          <a:p>
            <a:pPr marL="171450" indent="-171450">
              <a:buFont typeface="Arial" panose="020B0604020202020204" pitchFamily="34" charset="0"/>
              <a:buChar char="•"/>
            </a:pPr>
            <a:r>
              <a:rPr lang="en-US" sz="800" b="1" dirty="0">
                <a:solidFill>
                  <a:schemeClr val="bg1"/>
                </a:solidFill>
              </a:rPr>
              <a:t>470-960 MHz (UHF band) </a:t>
            </a:r>
            <a:r>
              <a:rPr lang="en-US" sz="800" b="0" dirty="0">
                <a:solidFill>
                  <a:schemeClr val="bg1"/>
                </a:solidFill>
              </a:rPr>
              <a:t>reviewed, with a new secondary mobile allocation created in 470-694 MHz encompassing most CEPT countries. Possible further actions in the wider UHF at WRC-31</a:t>
            </a:r>
          </a:p>
          <a:p>
            <a:pPr marL="171450" indent="-171450">
              <a:buFont typeface="Arial" panose="020B0604020202020204" pitchFamily="34" charset="0"/>
              <a:buChar char="•"/>
            </a:pPr>
            <a:r>
              <a:rPr lang="en-US" sz="800" b="0" dirty="0">
                <a:solidFill>
                  <a:schemeClr val="bg1"/>
                </a:solidFill>
              </a:rPr>
              <a:t>Upgrade of allocation in </a:t>
            </a:r>
            <a:r>
              <a:rPr lang="en-US" sz="800" b="1" dirty="0">
                <a:solidFill>
                  <a:schemeClr val="bg1"/>
                </a:solidFill>
              </a:rPr>
              <a:t>3.6-3.8 GHz</a:t>
            </a:r>
            <a:r>
              <a:rPr lang="en-US" sz="800" b="0" dirty="0">
                <a:solidFill>
                  <a:schemeClr val="bg1"/>
                </a:solidFill>
              </a:rPr>
              <a:t>.</a:t>
            </a:r>
          </a:p>
          <a:p>
            <a:pPr marL="171450" indent="-171450">
              <a:buFont typeface="Arial" panose="020B0604020202020204" pitchFamily="34" charset="0"/>
              <a:buChar char="•"/>
            </a:pPr>
            <a:r>
              <a:rPr lang="en-US" sz="800" b="0" dirty="0">
                <a:solidFill>
                  <a:schemeClr val="bg1"/>
                </a:solidFill>
              </a:rPr>
              <a:t>Additional IMT identifications in some countries and regions outside Europe in </a:t>
            </a:r>
            <a:r>
              <a:rPr lang="en-US" sz="800" b="1" dirty="0">
                <a:solidFill>
                  <a:schemeClr val="bg1"/>
                </a:solidFill>
              </a:rPr>
              <a:t>3.3-3.4 GHz</a:t>
            </a:r>
            <a:r>
              <a:rPr lang="en-US" sz="800" b="0" dirty="0">
                <a:solidFill>
                  <a:schemeClr val="bg1"/>
                </a:solidFill>
              </a:rPr>
              <a:t>, </a:t>
            </a:r>
            <a:r>
              <a:rPr lang="en-US" sz="800" b="1" dirty="0">
                <a:solidFill>
                  <a:schemeClr val="bg1"/>
                </a:solidFill>
              </a:rPr>
              <a:t>3.6-3.8 GHz </a:t>
            </a:r>
            <a:r>
              <a:rPr lang="en-US" sz="800" b="0" dirty="0">
                <a:solidFill>
                  <a:schemeClr val="bg1"/>
                </a:solidFill>
              </a:rPr>
              <a:t>and </a:t>
            </a:r>
            <a:r>
              <a:rPr lang="en-US" sz="800" b="1" dirty="0">
                <a:solidFill>
                  <a:schemeClr val="bg1"/>
                </a:solidFill>
              </a:rPr>
              <a:t>10-10.5 GHz</a:t>
            </a:r>
          </a:p>
          <a:p>
            <a:pPr algn="ctr"/>
            <a:endParaRPr lang="en-DK" sz="800" dirty="0">
              <a:solidFill>
                <a:schemeClr val="bg1"/>
              </a:solidFill>
            </a:endParaRPr>
          </a:p>
        </p:txBody>
      </p:sp>
      <p:pic>
        <p:nvPicPr>
          <p:cNvPr id="24" name="Picture 23" descr="A group of people in a room&#10;&#10;Description automatically generated">
            <a:extLst>
              <a:ext uri="{FF2B5EF4-FFF2-40B4-BE49-F238E27FC236}">
                <a16:creationId xmlns:a16="http://schemas.microsoft.com/office/drawing/2014/main" id="{D4AB6C35-2F9F-193C-BAC7-A577CB2A698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52983" y="3822767"/>
            <a:ext cx="2210490" cy="824284"/>
          </a:xfrm>
          <a:prstGeom prst="rect">
            <a:avLst/>
          </a:prstGeom>
        </p:spPr>
      </p:pic>
      <p:sp>
        <p:nvSpPr>
          <p:cNvPr id="5" name="Footer Placeholder 5">
            <a:extLst>
              <a:ext uri="{FF2B5EF4-FFF2-40B4-BE49-F238E27FC236}">
                <a16:creationId xmlns:a16="http://schemas.microsoft.com/office/drawing/2014/main" id="{A0180939-5287-7698-F713-BF126AF3A720}"/>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
        <p:nvSpPr>
          <p:cNvPr id="7" name="TextBox 6">
            <a:extLst>
              <a:ext uri="{FF2B5EF4-FFF2-40B4-BE49-F238E27FC236}">
                <a16:creationId xmlns:a16="http://schemas.microsoft.com/office/drawing/2014/main" id="{DF34279A-A9B6-D9DF-EBC4-F860548A02DE}"/>
              </a:ext>
            </a:extLst>
          </p:cNvPr>
          <p:cNvSpPr txBox="1"/>
          <p:nvPr/>
        </p:nvSpPr>
        <p:spPr>
          <a:xfrm>
            <a:off x="1055077" y="4616386"/>
            <a:ext cx="988695" cy="184666"/>
          </a:xfrm>
          <a:prstGeom prst="rect">
            <a:avLst/>
          </a:prstGeom>
          <a:noFill/>
        </p:spPr>
        <p:txBody>
          <a:bodyPr wrap="square">
            <a:spAutoFit/>
          </a:bodyPr>
          <a:lstStyle/>
          <a:p>
            <a:r>
              <a:rPr lang="nb-NO" sz="600" dirty="0"/>
              <a:t>source: </a:t>
            </a:r>
            <a:r>
              <a:rPr lang="nb-NO" sz="600" dirty="0">
                <a:hlinkClick r:id="rId14"/>
              </a:rPr>
              <a:t>ITU</a:t>
            </a:r>
            <a:endParaRPr lang="en-DK" sz="600" dirty="0"/>
          </a:p>
        </p:txBody>
      </p:sp>
    </p:spTree>
    <p:extLst>
      <p:ext uri="{BB962C8B-B14F-4D97-AF65-F5344CB8AC3E}">
        <p14:creationId xmlns:p14="http://schemas.microsoft.com/office/powerpoint/2010/main" val="40508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E36D72-6A48-49C2-08DD-6FE31771179B}"/>
              </a:ext>
            </a:extLst>
          </p:cNvPr>
          <p:cNvSpPr>
            <a:spLocks noGrp="1"/>
          </p:cNvSpPr>
          <p:nvPr>
            <p:ph type="title"/>
          </p:nvPr>
        </p:nvSpPr>
        <p:spPr/>
        <p:txBody>
          <a:bodyPr>
            <a:normAutofit fontScale="90000"/>
          </a:bodyPr>
          <a:lstStyle/>
          <a:p>
            <a:pPr indent="88900" defTabSz="536575" eaLnBrk="1" fontAlgn="t" hangingPunct="1">
              <a:spcBef>
                <a:spcPts val="200"/>
              </a:spcBef>
              <a:spcAft>
                <a:spcPts val="200"/>
              </a:spcAft>
              <a:buFontTx/>
              <a:buNone/>
              <a:tabLst>
                <a:tab pos="361950" algn="l"/>
              </a:tabLst>
              <a:defRPr/>
            </a:pPr>
            <a:r>
              <a:rPr lang="en-GB" dirty="0">
                <a:ea typeface="Times New Roman" panose="02020603050405020304" pitchFamily="18" charset="0"/>
                <a:cs typeface="Arial" panose="020B0604020202020204" pitchFamily="34" charset="0"/>
              </a:rPr>
              <a:t>IMT </a:t>
            </a:r>
            <a:r>
              <a:rPr lang="en-GB" dirty="0">
                <a:ea typeface="Calibri" panose="020F0502020204030204" pitchFamily="34" charset="0"/>
                <a:cs typeface="Arial" panose="020B0604020202020204" pitchFamily="34" charset="0"/>
              </a:rPr>
              <a:t>4.4</a:t>
            </a:r>
            <a:r>
              <a:rPr lang="en-GB" dirty="0">
                <a:ea typeface="Times New Roman" panose="02020603050405020304" pitchFamily="18" charset="0"/>
                <a:cs typeface="Arial" panose="020B0604020202020204" pitchFamily="34" charset="0"/>
              </a:rPr>
              <a:t>, 7, 8 &amp; 15 GHz - European Common Allocations (1/2)</a:t>
            </a:r>
            <a:endParaRPr lang="en-GB" dirty="0">
              <a:cs typeface="Arial" panose="020B0604020202020204" pitchFamily="34" charset="0"/>
            </a:endParaRPr>
          </a:p>
        </p:txBody>
      </p:sp>
      <p:sp>
        <p:nvSpPr>
          <p:cNvPr id="12" name="TextBox 11">
            <a:extLst>
              <a:ext uri="{FF2B5EF4-FFF2-40B4-BE49-F238E27FC236}">
                <a16:creationId xmlns:a16="http://schemas.microsoft.com/office/drawing/2014/main" id="{144ECE0A-A85B-4B52-89A4-591D993993EC}"/>
              </a:ext>
            </a:extLst>
          </p:cNvPr>
          <p:cNvSpPr txBox="1"/>
          <p:nvPr/>
        </p:nvSpPr>
        <p:spPr>
          <a:xfrm>
            <a:off x="69723" y="1508705"/>
            <a:ext cx="2038082" cy="286232"/>
          </a:xfrm>
          <a:prstGeom prst="rect">
            <a:avLst/>
          </a:prstGeom>
          <a:noFill/>
        </p:spPr>
        <p:txBody>
          <a:bodyPr wrap="square">
            <a:spAutoFit/>
          </a:bodyPr>
          <a:lstStyle/>
          <a:p>
            <a:pPr defTabSz="914400" eaLnBrk="0" fontAlgn="base" hangingPunct="0">
              <a:lnSpc>
                <a:spcPct val="90000"/>
              </a:lnSpc>
              <a:spcAft>
                <a:spcPct val="0"/>
              </a:spcAft>
              <a:buClr>
                <a:srgbClr val="FF0000"/>
              </a:buClr>
              <a:defRPr/>
            </a:pPr>
            <a:r>
              <a:rPr lang="en-GB" sz="1400" b="1" kern="0" dirty="0">
                <a:solidFill>
                  <a:srgbClr val="333399"/>
                </a:solidFill>
                <a:latin typeface="Arial"/>
              </a:rPr>
              <a:t>4400 – 4800 MHz</a:t>
            </a:r>
          </a:p>
        </p:txBody>
      </p:sp>
      <p:sp>
        <p:nvSpPr>
          <p:cNvPr id="18" name="TextBox 17">
            <a:extLst>
              <a:ext uri="{FF2B5EF4-FFF2-40B4-BE49-F238E27FC236}">
                <a16:creationId xmlns:a16="http://schemas.microsoft.com/office/drawing/2014/main" id="{49AF4AAD-F890-A823-F485-0E2033582BED}"/>
              </a:ext>
            </a:extLst>
          </p:cNvPr>
          <p:cNvSpPr txBox="1"/>
          <p:nvPr/>
        </p:nvSpPr>
        <p:spPr>
          <a:xfrm>
            <a:off x="69723" y="3099673"/>
            <a:ext cx="3157708" cy="286232"/>
          </a:xfrm>
          <a:prstGeom prst="rect">
            <a:avLst/>
          </a:prstGeom>
          <a:noFill/>
        </p:spPr>
        <p:txBody>
          <a:bodyPr wrap="square">
            <a:spAutoFit/>
          </a:bodyPr>
          <a:lstStyle/>
          <a:p>
            <a:pPr defTabSz="914400" eaLnBrk="0" fontAlgn="base" hangingPunct="0">
              <a:lnSpc>
                <a:spcPct val="90000"/>
              </a:lnSpc>
              <a:spcAft>
                <a:spcPct val="0"/>
              </a:spcAft>
              <a:buClr>
                <a:srgbClr val="FF0000"/>
              </a:buClr>
              <a:defRPr/>
            </a:pPr>
            <a:r>
              <a:rPr lang="en-GB" sz="1400" b="1" kern="0" dirty="0">
                <a:solidFill>
                  <a:srgbClr val="333399"/>
                </a:solidFill>
                <a:latin typeface="Arial"/>
              </a:rPr>
              <a:t>14.8 – 15.35 GHz</a:t>
            </a:r>
          </a:p>
        </p:txBody>
      </p:sp>
      <p:sp>
        <p:nvSpPr>
          <p:cNvPr id="21" name="TextBox 20">
            <a:extLst>
              <a:ext uri="{FF2B5EF4-FFF2-40B4-BE49-F238E27FC236}">
                <a16:creationId xmlns:a16="http://schemas.microsoft.com/office/drawing/2014/main" id="{ADD2B8D8-F0B4-0D5E-E765-35E0EC4E12BD}"/>
              </a:ext>
            </a:extLst>
          </p:cNvPr>
          <p:cNvSpPr txBox="1"/>
          <p:nvPr/>
        </p:nvSpPr>
        <p:spPr>
          <a:xfrm>
            <a:off x="4883426" y="3099673"/>
            <a:ext cx="3950847" cy="1200329"/>
          </a:xfrm>
          <a:prstGeom prst="rect">
            <a:avLst/>
          </a:prstGeom>
          <a:solidFill>
            <a:schemeClr val="bg1">
              <a:lumMod val="85000"/>
            </a:schemeClr>
          </a:solidFill>
          <a:ln w="28575">
            <a:solidFill>
              <a:schemeClr val="accent1">
                <a:shade val="95000"/>
                <a:satMod val="105000"/>
              </a:schemeClr>
            </a:solidFill>
          </a:ln>
        </p:spPr>
        <p:txBody>
          <a:bodyPr wrap="square">
            <a:spAutoFit/>
          </a:bodyPr>
          <a:lstStyle>
            <a:defPPr>
              <a:defRPr lang="en-US"/>
            </a:defPPr>
            <a:lvl1pPr defTabSz="914400" eaLnBrk="0" fontAlgn="base" hangingPunct="0">
              <a:lnSpc>
                <a:spcPct val="90000"/>
              </a:lnSpc>
              <a:spcAft>
                <a:spcPct val="0"/>
              </a:spcAft>
              <a:buClr>
                <a:srgbClr val="FF0000"/>
              </a:buClr>
              <a:defRPr sz="1400" b="1" kern="0">
                <a:solidFill>
                  <a:srgbClr val="333399"/>
                </a:solidFill>
                <a:latin typeface="Arial"/>
              </a:defRPr>
            </a:lvl1pPr>
          </a:lstStyle>
          <a:p>
            <a:r>
              <a:rPr lang="en-US" b="0" dirty="0"/>
              <a:t>The </a:t>
            </a:r>
            <a:r>
              <a:rPr lang="en-US" dirty="0"/>
              <a:t>European Table of Frequency Allocations and Applications (ECA Table) </a:t>
            </a:r>
            <a:r>
              <a:rPr lang="en-US" b="0" dirty="0"/>
              <a:t>provides the main usage of spectrum within CEPT countries for the frequency range </a:t>
            </a:r>
            <a:br>
              <a:rPr lang="en-US" b="0" dirty="0"/>
            </a:br>
            <a:r>
              <a:rPr lang="en-US" b="0" dirty="0"/>
              <a:t>from 8.3 kHz to 3000 GHz </a:t>
            </a:r>
            <a:r>
              <a:rPr lang="en-US" sz="1000" b="0" dirty="0">
                <a:hlinkClick r:id="rId3"/>
              </a:rPr>
              <a:t>https://efis.cept.org/sitecontent.jsp?sitecontent=ecatable</a:t>
            </a:r>
            <a:r>
              <a:rPr lang="en-US" sz="1000" b="0" dirty="0"/>
              <a:t> </a:t>
            </a:r>
            <a:endParaRPr lang="en-DK" sz="1000" b="0" dirty="0"/>
          </a:p>
        </p:txBody>
      </p:sp>
      <p:pic>
        <p:nvPicPr>
          <p:cNvPr id="24" name="Picture 23" descr="Logo&#10;&#10;Description automatically generated">
            <a:extLst>
              <a:ext uri="{FF2B5EF4-FFF2-40B4-BE49-F238E27FC236}">
                <a16:creationId xmlns:a16="http://schemas.microsoft.com/office/drawing/2014/main" id="{A31B50AF-2748-84E5-22E5-7F09983F45B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23011" y="19494"/>
            <a:ext cx="1478221" cy="65106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black screen with blue text&#10;&#10;Description automatically generated">
            <a:extLst>
              <a:ext uri="{FF2B5EF4-FFF2-40B4-BE49-F238E27FC236}">
                <a16:creationId xmlns:a16="http://schemas.microsoft.com/office/drawing/2014/main" id="{41CCCDEF-B9D6-9D77-7953-1143F6B5E3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23" y="0"/>
            <a:ext cx="3214393" cy="806323"/>
          </a:xfrm>
          <a:prstGeom prst="rect">
            <a:avLst/>
          </a:prstGeom>
        </p:spPr>
      </p:pic>
      <p:pic>
        <p:nvPicPr>
          <p:cNvPr id="14" name="Picture 13">
            <a:extLst>
              <a:ext uri="{FF2B5EF4-FFF2-40B4-BE49-F238E27FC236}">
                <a16:creationId xmlns:a16="http://schemas.microsoft.com/office/drawing/2014/main" id="{8F323CE6-6855-E969-ED88-A6491121A369}"/>
              </a:ext>
            </a:extLst>
          </p:cNvPr>
          <p:cNvPicPr>
            <a:picLocks noChangeAspect="1"/>
          </p:cNvPicPr>
          <p:nvPr/>
        </p:nvPicPr>
        <p:blipFill>
          <a:blip r:embed="rId6"/>
          <a:stretch>
            <a:fillRect/>
          </a:stretch>
        </p:blipFill>
        <p:spPr>
          <a:xfrm>
            <a:off x="144074" y="3457679"/>
            <a:ext cx="4547195" cy="913481"/>
          </a:xfrm>
          <a:prstGeom prst="rect">
            <a:avLst/>
          </a:prstGeom>
        </p:spPr>
      </p:pic>
      <p:pic>
        <p:nvPicPr>
          <p:cNvPr id="22" name="Picture 21">
            <a:extLst>
              <a:ext uri="{FF2B5EF4-FFF2-40B4-BE49-F238E27FC236}">
                <a16:creationId xmlns:a16="http://schemas.microsoft.com/office/drawing/2014/main" id="{26626070-957F-A443-BC7D-D6A90E26D25A}"/>
              </a:ext>
            </a:extLst>
          </p:cNvPr>
          <p:cNvPicPr>
            <a:picLocks noChangeAspect="1"/>
          </p:cNvPicPr>
          <p:nvPr/>
        </p:nvPicPr>
        <p:blipFill>
          <a:blip r:embed="rId7"/>
          <a:stretch>
            <a:fillRect/>
          </a:stretch>
        </p:blipFill>
        <p:spPr>
          <a:xfrm>
            <a:off x="69723" y="1866711"/>
            <a:ext cx="5979388" cy="986380"/>
          </a:xfrm>
          <a:prstGeom prst="rect">
            <a:avLst/>
          </a:prstGeom>
        </p:spPr>
      </p:pic>
      <p:sp>
        <p:nvSpPr>
          <p:cNvPr id="2" name="Footer Placeholder 5">
            <a:extLst>
              <a:ext uri="{FF2B5EF4-FFF2-40B4-BE49-F238E27FC236}">
                <a16:creationId xmlns:a16="http://schemas.microsoft.com/office/drawing/2014/main" id="{25C9CF31-F68B-E4DD-2EFF-5F1B3F9C4C23}"/>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1107908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E36D72-6A48-49C2-08DD-6FE31771179B}"/>
              </a:ext>
            </a:extLst>
          </p:cNvPr>
          <p:cNvSpPr>
            <a:spLocks noGrp="1"/>
          </p:cNvSpPr>
          <p:nvPr>
            <p:ph type="title"/>
          </p:nvPr>
        </p:nvSpPr>
        <p:spPr/>
        <p:txBody>
          <a:bodyPr>
            <a:normAutofit fontScale="90000"/>
          </a:bodyPr>
          <a:lstStyle/>
          <a:p>
            <a:pPr indent="88900" defTabSz="536575" eaLnBrk="1" fontAlgn="t" hangingPunct="1">
              <a:spcBef>
                <a:spcPts val="200"/>
              </a:spcBef>
              <a:spcAft>
                <a:spcPts val="200"/>
              </a:spcAft>
              <a:buFontTx/>
              <a:buNone/>
              <a:tabLst>
                <a:tab pos="361950" algn="l"/>
              </a:tabLst>
              <a:defRPr/>
            </a:pPr>
            <a:r>
              <a:rPr lang="en-GB" sz="2400" dirty="0">
                <a:ea typeface="Times New Roman" panose="02020603050405020304" pitchFamily="18" charset="0"/>
                <a:cs typeface="Arial" panose="020B0604020202020204" pitchFamily="34" charset="0"/>
              </a:rPr>
              <a:t>IMT </a:t>
            </a:r>
            <a:r>
              <a:rPr lang="en-GB" sz="2400" dirty="0">
                <a:ea typeface="Calibri" panose="020F0502020204030204" pitchFamily="34" charset="0"/>
                <a:cs typeface="Arial" panose="020B0604020202020204" pitchFamily="34" charset="0"/>
              </a:rPr>
              <a:t>4.4</a:t>
            </a:r>
            <a:r>
              <a:rPr lang="en-GB" sz="2400" dirty="0">
                <a:ea typeface="Times New Roman" panose="02020603050405020304" pitchFamily="18" charset="0"/>
                <a:cs typeface="Arial" panose="020B0604020202020204" pitchFamily="34" charset="0"/>
              </a:rPr>
              <a:t>, 7, 8 &amp; 15 GHz - European Common Allocations (2/2)</a:t>
            </a:r>
            <a:endParaRPr lang="en-GB" sz="2400" dirty="0">
              <a:cs typeface="Arial" panose="020B0604020202020204" pitchFamily="34" charset="0"/>
            </a:endParaRPr>
          </a:p>
        </p:txBody>
      </p:sp>
      <p:sp>
        <p:nvSpPr>
          <p:cNvPr id="13" name="TextBox 12">
            <a:extLst>
              <a:ext uri="{FF2B5EF4-FFF2-40B4-BE49-F238E27FC236}">
                <a16:creationId xmlns:a16="http://schemas.microsoft.com/office/drawing/2014/main" id="{C6113E16-2711-4C51-F5E6-147AED3626C8}"/>
              </a:ext>
            </a:extLst>
          </p:cNvPr>
          <p:cNvSpPr txBox="1"/>
          <p:nvPr/>
        </p:nvSpPr>
        <p:spPr>
          <a:xfrm>
            <a:off x="0" y="1615106"/>
            <a:ext cx="4289859" cy="286232"/>
          </a:xfrm>
          <a:prstGeom prst="rect">
            <a:avLst/>
          </a:prstGeom>
          <a:noFill/>
        </p:spPr>
        <p:txBody>
          <a:bodyPr wrap="square">
            <a:spAutoFit/>
          </a:bodyPr>
          <a:lstStyle/>
          <a:p>
            <a:pPr defTabSz="914400" eaLnBrk="0" fontAlgn="base" hangingPunct="0">
              <a:lnSpc>
                <a:spcPct val="90000"/>
              </a:lnSpc>
              <a:spcAft>
                <a:spcPct val="0"/>
              </a:spcAft>
              <a:buClr>
                <a:srgbClr val="FF0000"/>
              </a:buClr>
              <a:defRPr/>
            </a:pPr>
            <a:r>
              <a:rPr lang="en-GB" sz="1400" b="1" kern="0" dirty="0">
                <a:solidFill>
                  <a:srgbClr val="333399"/>
                </a:solidFill>
                <a:latin typeface="Arial"/>
              </a:rPr>
              <a:t>7125-7250 MHz …. </a:t>
            </a:r>
          </a:p>
        </p:txBody>
      </p:sp>
      <p:sp>
        <p:nvSpPr>
          <p:cNvPr id="18" name="TextBox 17">
            <a:extLst>
              <a:ext uri="{FF2B5EF4-FFF2-40B4-BE49-F238E27FC236}">
                <a16:creationId xmlns:a16="http://schemas.microsoft.com/office/drawing/2014/main" id="{49AF4AAD-F890-A823-F485-0E2033582BED}"/>
              </a:ext>
            </a:extLst>
          </p:cNvPr>
          <p:cNvSpPr txBox="1"/>
          <p:nvPr/>
        </p:nvSpPr>
        <p:spPr>
          <a:xfrm>
            <a:off x="0" y="4162362"/>
            <a:ext cx="2038082" cy="286232"/>
          </a:xfrm>
          <a:prstGeom prst="rect">
            <a:avLst/>
          </a:prstGeom>
          <a:noFill/>
        </p:spPr>
        <p:txBody>
          <a:bodyPr wrap="square">
            <a:spAutoFit/>
          </a:bodyPr>
          <a:lstStyle/>
          <a:p>
            <a:pPr defTabSz="914400" eaLnBrk="0" fontAlgn="base" hangingPunct="0">
              <a:lnSpc>
                <a:spcPct val="90000"/>
              </a:lnSpc>
              <a:spcAft>
                <a:spcPct val="0"/>
              </a:spcAft>
              <a:buClr>
                <a:srgbClr val="FF0000"/>
              </a:buClr>
              <a:defRPr/>
            </a:pPr>
            <a:r>
              <a:rPr lang="en-GB" sz="1400" b="1" kern="0" dirty="0">
                <a:solidFill>
                  <a:srgbClr val="333399"/>
                </a:solidFill>
                <a:latin typeface="Arial"/>
              </a:rPr>
              <a:t>14.8 – 15.35 GHz</a:t>
            </a:r>
          </a:p>
        </p:txBody>
      </p:sp>
      <p:pic>
        <p:nvPicPr>
          <p:cNvPr id="24" name="Picture 23" descr="Logo&#10;&#10;Description automatically generated">
            <a:extLst>
              <a:ext uri="{FF2B5EF4-FFF2-40B4-BE49-F238E27FC236}">
                <a16:creationId xmlns:a16="http://schemas.microsoft.com/office/drawing/2014/main" id="{A31B50AF-2748-84E5-22E5-7F09983F45B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23011" y="19494"/>
            <a:ext cx="1478221" cy="65106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black screen with blue text&#10;&#10;Description automatically generated">
            <a:extLst>
              <a:ext uri="{FF2B5EF4-FFF2-40B4-BE49-F238E27FC236}">
                <a16:creationId xmlns:a16="http://schemas.microsoft.com/office/drawing/2014/main" id="{41CCCDEF-B9D6-9D77-7953-1143F6B5E3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23" y="0"/>
            <a:ext cx="3214393" cy="806323"/>
          </a:xfrm>
          <a:prstGeom prst="rect">
            <a:avLst/>
          </a:prstGeom>
        </p:spPr>
      </p:pic>
      <p:pic>
        <p:nvPicPr>
          <p:cNvPr id="3" name="Picture 2">
            <a:extLst>
              <a:ext uri="{FF2B5EF4-FFF2-40B4-BE49-F238E27FC236}">
                <a16:creationId xmlns:a16="http://schemas.microsoft.com/office/drawing/2014/main" id="{71C0D0A6-F87C-1553-3841-7D3A914CD7B2}"/>
              </a:ext>
            </a:extLst>
          </p:cNvPr>
          <p:cNvPicPr>
            <a:picLocks noChangeAspect="1"/>
          </p:cNvPicPr>
          <p:nvPr/>
        </p:nvPicPr>
        <p:blipFill>
          <a:blip r:embed="rId5"/>
          <a:stretch>
            <a:fillRect/>
          </a:stretch>
        </p:blipFill>
        <p:spPr>
          <a:xfrm>
            <a:off x="49786" y="3504364"/>
            <a:ext cx="9076933" cy="1141874"/>
          </a:xfrm>
          <a:prstGeom prst="rect">
            <a:avLst/>
          </a:prstGeom>
        </p:spPr>
      </p:pic>
      <p:pic>
        <p:nvPicPr>
          <p:cNvPr id="7" name="Picture 6">
            <a:extLst>
              <a:ext uri="{FF2B5EF4-FFF2-40B4-BE49-F238E27FC236}">
                <a16:creationId xmlns:a16="http://schemas.microsoft.com/office/drawing/2014/main" id="{1A1F71BF-7AB7-70DB-58A8-7171B1FD8E3D}"/>
              </a:ext>
            </a:extLst>
          </p:cNvPr>
          <p:cNvPicPr>
            <a:picLocks noChangeAspect="1"/>
          </p:cNvPicPr>
          <p:nvPr/>
        </p:nvPicPr>
        <p:blipFill>
          <a:blip r:embed="rId6"/>
          <a:stretch>
            <a:fillRect/>
          </a:stretch>
        </p:blipFill>
        <p:spPr>
          <a:xfrm>
            <a:off x="23340" y="1963465"/>
            <a:ext cx="9103379" cy="1103882"/>
          </a:xfrm>
          <a:prstGeom prst="rect">
            <a:avLst/>
          </a:prstGeom>
        </p:spPr>
      </p:pic>
      <p:sp>
        <p:nvSpPr>
          <p:cNvPr id="26" name="TextBox 25">
            <a:extLst>
              <a:ext uri="{FF2B5EF4-FFF2-40B4-BE49-F238E27FC236}">
                <a16:creationId xmlns:a16="http://schemas.microsoft.com/office/drawing/2014/main" id="{07A37272-7F2C-3B1A-E4BA-858D3B6EA1D0}"/>
              </a:ext>
            </a:extLst>
          </p:cNvPr>
          <p:cNvSpPr txBox="1"/>
          <p:nvPr/>
        </p:nvSpPr>
        <p:spPr>
          <a:xfrm>
            <a:off x="4679984" y="3209695"/>
            <a:ext cx="4289859" cy="286232"/>
          </a:xfrm>
          <a:prstGeom prst="rect">
            <a:avLst/>
          </a:prstGeom>
          <a:noFill/>
        </p:spPr>
        <p:txBody>
          <a:bodyPr wrap="square">
            <a:spAutoFit/>
          </a:bodyPr>
          <a:lstStyle/>
          <a:p>
            <a:pPr algn="r" defTabSz="914400" eaLnBrk="0" fontAlgn="base" hangingPunct="0">
              <a:lnSpc>
                <a:spcPct val="90000"/>
              </a:lnSpc>
              <a:spcAft>
                <a:spcPct val="0"/>
              </a:spcAft>
              <a:buClr>
                <a:srgbClr val="FF0000"/>
              </a:buClr>
              <a:defRPr/>
            </a:pPr>
            <a:r>
              <a:rPr lang="en-GB" sz="1400" b="1" kern="0" dirty="0">
                <a:solidFill>
                  <a:srgbClr val="333399"/>
                </a:solidFill>
                <a:latin typeface="Arial"/>
              </a:rPr>
              <a:t> …. and 7750-8400 MHz </a:t>
            </a:r>
          </a:p>
        </p:txBody>
      </p:sp>
      <p:sp>
        <p:nvSpPr>
          <p:cNvPr id="2" name="Footer Placeholder 5">
            <a:extLst>
              <a:ext uri="{FF2B5EF4-FFF2-40B4-BE49-F238E27FC236}">
                <a16:creationId xmlns:a16="http://schemas.microsoft.com/office/drawing/2014/main" id="{84FCB9DF-8710-F2A0-0F1C-9728490695B5}"/>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3599592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F1B01-DFBF-0142-936F-E3173EBE2E91}"/>
              </a:ext>
            </a:extLst>
          </p:cNvPr>
          <p:cNvSpPr>
            <a:spLocks noGrp="1"/>
          </p:cNvSpPr>
          <p:nvPr>
            <p:ph type="title"/>
          </p:nvPr>
        </p:nvSpPr>
        <p:spPr/>
        <p:txBody>
          <a:bodyPr>
            <a:normAutofit/>
          </a:bodyPr>
          <a:lstStyle/>
          <a:p>
            <a:r>
              <a:rPr lang="da-DK" dirty="0"/>
              <a:t>Direct to Device/Cell Connectivity</a:t>
            </a:r>
            <a:endParaRPr lang="en-DK" dirty="0"/>
          </a:p>
        </p:txBody>
      </p:sp>
      <p:pic>
        <p:nvPicPr>
          <p:cNvPr id="11" name="Picture 10" descr="Logo&#10;&#10;Description automatically generated">
            <a:extLst>
              <a:ext uri="{FF2B5EF4-FFF2-40B4-BE49-F238E27FC236}">
                <a16:creationId xmlns:a16="http://schemas.microsoft.com/office/drawing/2014/main" id="{C9374D3C-5FB4-C38E-D26F-1E5620D7AAD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23011" y="19494"/>
            <a:ext cx="1478221" cy="65106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black screen with blue text&#10;&#10;Description automatically generated">
            <a:extLst>
              <a:ext uri="{FF2B5EF4-FFF2-40B4-BE49-F238E27FC236}">
                <a16:creationId xmlns:a16="http://schemas.microsoft.com/office/drawing/2014/main" id="{2FD0B2E0-7798-8497-F14E-036F3B70D4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23" y="0"/>
            <a:ext cx="3214393" cy="806323"/>
          </a:xfrm>
          <a:prstGeom prst="rect">
            <a:avLst/>
          </a:prstGeom>
        </p:spPr>
      </p:pic>
      <p:sp>
        <p:nvSpPr>
          <p:cNvPr id="16" name="TextBox 15">
            <a:extLst>
              <a:ext uri="{FF2B5EF4-FFF2-40B4-BE49-F238E27FC236}">
                <a16:creationId xmlns:a16="http://schemas.microsoft.com/office/drawing/2014/main" id="{C186C7EE-B0E9-284C-A3C0-A6AB51F9B134}"/>
              </a:ext>
            </a:extLst>
          </p:cNvPr>
          <p:cNvSpPr txBox="1"/>
          <p:nvPr/>
        </p:nvSpPr>
        <p:spPr>
          <a:xfrm>
            <a:off x="374866" y="2429265"/>
            <a:ext cx="3768308" cy="2246769"/>
          </a:xfrm>
          <a:prstGeom prst="rect">
            <a:avLst/>
          </a:prstGeom>
          <a:solidFill>
            <a:schemeClr val="bg1">
              <a:lumMod val="85000"/>
            </a:schemeClr>
          </a:solidFill>
          <a:ln w="28575">
            <a:solidFill>
              <a:schemeClr val="accent1">
                <a:shade val="95000"/>
                <a:satMod val="105000"/>
              </a:schemeClr>
            </a:solidFill>
          </a:ln>
        </p:spPr>
        <p:txBody>
          <a:bodyPr wrap="square">
            <a:spAutoFit/>
          </a:bodyPr>
          <a:lstStyle>
            <a:defPPr>
              <a:defRPr lang="en-US"/>
            </a:defPPr>
            <a:lvl1pPr defTabSz="914400" eaLnBrk="0" fontAlgn="base" hangingPunct="0">
              <a:lnSpc>
                <a:spcPct val="90000"/>
              </a:lnSpc>
              <a:spcAft>
                <a:spcPct val="0"/>
              </a:spcAft>
              <a:buClr>
                <a:srgbClr val="FF0000"/>
              </a:buClr>
              <a:defRPr sz="1400" b="1" kern="0">
                <a:solidFill>
                  <a:srgbClr val="333399"/>
                </a:solidFill>
                <a:latin typeface="Arial"/>
              </a:defRPr>
            </a:lvl1pPr>
          </a:lstStyle>
          <a:p>
            <a:pPr marL="171450" indent="-171450">
              <a:buClr>
                <a:srgbClr val="0070C0"/>
              </a:buClr>
              <a:buFont typeface="Arial" panose="020B0604020202020204" pitchFamily="34" charset="0"/>
              <a:buChar char="•"/>
            </a:pPr>
            <a:r>
              <a:rPr lang="en-US" sz="1000" b="0" dirty="0"/>
              <a:t>Satellite connectivity ready to be provided in the bands already allocated to the Mobile-Satellite Service</a:t>
            </a:r>
          </a:p>
          <a:p>
            <a:pPr marL="171450" indent="-171450">
              <a:buClr>
                <a:srgbClr val="0070C0"/>
              </a:buClr>
              <a:buFont typeface="Arial" panose="020B0604020202020204" pitchFamily="34" charset="0"/>
              <a:buChar char="•"/>
            </a:pPr>
            <a:r>
              <a:rPr lang="en-US" sz="1000" b="0" dirty="0"/>
              <a:t>3GPP has specified NTN bands in Release 17:</a:t>
            </a:r>
          </a:p>
          <a:p>
            <a:pPr marL="628650" lvl="1" indent="-171450">
              <a:buClr>
                <a:srgbClr val="0070C0"/>
              </a:buClr>
              <a:buFont typeface="Arial" panose="020B0604020202020204" pitchFamily="34" charset="0"/>
              <a:buChar char="•"/>
            </a:pPr>
            <a:r>
              <a:rPr lang="en-US" sz="1000" kern="0" dirty="0">
                <a:solidFill>
                  <a:srgbClr val="333399"/>
                </a:solidFill>
                <a:latin typeface="Arial"/>
              </a:rPr>
              <a:t>n255 (1626.5-1660.5 (Earth-to-space) / 1525-1559 MHz (space-to-Earth)</a:t>
            </a:r>
          </a:p>
          <a:p>
            <a:pPr marL="628650" lvl="1" indent="-171450">
              <a:buClr>
                <a:srgbClr val="0070C0"/>
              </a:buClr>
              <a:buFont typeface="Arial" panose="020B0604020202020204" pitchFamily="34" charset="0"/>
              <a:buChar char="•"/>
            </a:pPr>
            <a:r>
              <a:rPr lang="en-US" sz="1000" kern="0" dirty="0">
                <a:solidFill>
                  <a:srgbClr val="333399"/>
                </a:solidFill>
                <a:latin typeface="Arial"/>
              </a:rPr>
              <a:t>n256 (1980-2010 (Earth-to-space) / 2170-2200 MHz (space-to-Earth)</a:t>
            </a:r>
          </a:p>
          <a:p>
            <a:pPr marL="628650" lvl="1" indent="-171450">
              <a:buClr>
                <a:srgbClr val="0070C0"/>
              </a:buClr>
              <a:buFont typeface="Arial" panose="020B0604020202020204" pitchFamily="34" charset="0"/>
              <a:buChar char="•"/>
            </a:pPr>
            <a:r>
              <a:rPr lang="en-US" sz="1000" b="0" kern="0" dirty="0">
                <a:solidFill>
                  <a:srgbClr val="333399"/>
                </a:solidFill>
                <a:latin typeface="Arial"/>
              </a:rPr>
              <a:t>Others under study for Release 18 and beyond</a:t>
            </a:r>
            <a:endParaRPr lang="en-US" sz="1100" b="0" dirty="0"/>
          </a:p>
          <a:p>
            <a:pPr marL="171450" indent="-171450">
              <a:buClr>
                <a:srgbClr val="0070C0"/>
              </a:buClr>
              <a:buFont typeface="Arial" panose="020B0604020202020204" pitchFamily="34" charset="0"/>
              <a:buChar char="•"/>
            </a:pPr>
            <a:r>
              <a:rPr lang="en-US" sz="1000" b="0" dirty="0"/>
              <a:t>WRC-27 will discuss possible new allocations to MSS in the frequency bands:</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b="1" kern="0" dirty="0">
                <a:solidFill>
                  <a:srgbClr val="333399"/>
                </a:solidFill>
                <a:latin typeface="Arial"/>
              </a:rPr>
              <a:t>2010-2025 MHz </a:t>
            </a:r>
            <a:r>
              <a:rPr lang="en-US" sz="1000" kern="0" dirty="0">
                <a:solidFill>
                  <a:srgbClr val="333399"/>
                </a:solidFill>
                <a:latin typeface="Arial"/>
              </a:rPr>
              <a:t>(Earth-to-space) and </a:t>
            </a:r>
            <a:r>
              <a:rPr lang="en-US" sz="1000" b="1" kern="0" dirty="0">
                <a:solidFill>
                  <a:srgbClr val="333399"/>
                </a:solidFill>
                <a:latin typeface="Arial"/>
              </a:rPr>
              <a:t>2160-2170 </a:t>
            </a:r>
            <a:r>
              <a:rPr lang="en-US" sz="1000" kern="0" dirty="0">
                <a:solidFill>
                  <a:srgbClr val="333399"/>
                </a:solidFill>
                <a:latin typeface="Arial"/>
              </a:rPr>
              <a:t>MHz (space-to-Earth) </a:t>
            </a:r>
            <a:br>
              <a:rPr lang="en-US" sz="1000" kern="0" dirty="0">
                <a:solidFill>
                  <a:srgbClr val="333399"/>
                </a:solidFill>
                <a:latin typeface="Arial"/>
              </a:rPr>
            </a:br>
            <a:r>
              <a:rPr lang="en-US" sz="1000" kern="0" dirty="0">
                <a:solidFill>
                  <a:srgbClr val="333399"/>
                </a:solidFill>
                <a:latin typeface="Arial"/>
              </a:rPr>
              <a:t>in Regions 1 and 3 </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000" b="1" kern="0" dirty="0">
                <a:solidFill>
                  <a:srgbClr val="333399"/>
                </a:solidFill>
                <a:latin typeface="Arial"/>
              </a:rPr>
              <a:t>2120-2160 MHz </a:t>
            </a:r>
            <a:r>
              <a:rPr lang="en-US" sz="1000" kern="0" dirty="0">
                <a:solidFill>
                  <a:srgbClr val="333399"/>
                </a:solidFill>
                <a:latin typeface="Arial"/>
              </a:rPr>
              <a:t>(space-to-Earth)</a:t>
            </a:r>
            <a:br>
              <a:rPr lang="en-US" sz="1000" kern="0" dirty="0">
                <a:solidFill>
                  <a:srgbClr val="333399"/>
                </a:solidFill>
                <a:latin typeface="Arial"/>
              </a:rPr>
            </a:br>
            <a:r>
              <a:rPr lang="en-US" sz="1000" kern="0" dirty="0">
                <a:solidFill>
                  <a:srgbClr val="333399"/>
                </a:solidFill>
                <a:latin typeface="Arial"/>
              </a:rPr>
              <a:t> in all Regions </a:t>
            </a:r>
            <a:endParaRPr lang="en-US" sz="1000" b="0" dirty="0"/>
          </a:p>
        </p:txBody>
      </p:sp>
      <p:sp>
        <p:nvSpPr>
          <p:cNvPr id="17" name="Arrow: Striped Right 16">
            <a:extLst>
              <a:ext uri="{FF2B5EF4-FFF2-40B4-BE49-F238E27FC236}">
                <a16:creationId xmlns:a16="http://schemas.microsoft.com/office/drawing/2014/main" id="{0E770AD9-E1FD-7533-FAFD-F4B4311F485E}"/>
              </a:ext>
            </a:extLst>
          </p:cNvPr>
          <p:cNvSpPr/>
          <p:nvPr/>
        </p:nvSpPr>
        <p:spPr>
          <a:xfrm>
            <a:off x="266280" y="1349495"/>
            <a:ext cx="8495882" cy="571237"/>
          </a:xfrm>
          <a:prstGeom prst="stripedRightArrow">
            <a:avLst/>
          </a:prstGeom>
          <a:gradFill flip="none" rotWithShape="1">
            <a:gsLst>
              <a:gs pos="0">
                <a:srgbClr val="52F737"/>
              </a:gs>
              <a:gs pos="100000">
                <a:srgbClr val="FF0000"/>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DK"/>
          </a:p>
        </p:txBody>
      </p:sp>
      <p:sp>
        <p:nvSpPr>
          <p:cNvPr id="18" name="TextBox 17">
            <a:extLst>
              <a:ext uri="{FF2B5EF4-FFF2-40B4-BE49-F238E27FC236}">
                <a16:creationId xmlns:a16="http://schemas.microsoft.com/office/drawing/2014/main" id="{A6091750-F7B8-5555-A1CB-20FFA9A639A2}"/>
              </a:ext>
            </a:extLst>
          </p:cNvPr>
          <p:cNvSpPr txBox="1"/>
          <p:nvPr/>
        </p:nvSpPr>
        <p:spPr>
          <a:xfrm>
            <a:off x="266279" y="1808814"/>
            <a:ext cx="3305596" cy="646331"/>
          </a:xfrm>
          <a:prstGeom prst="rect">
            <a:avLst/>
          </a:prstGeom>
          <a:noFill/>
        </p:spPr>
        <p:txBody>
          <a:bodyPr wrap="square">
            <a:spAutoFit/>
          </a:bodyPr>
          <a:lstStyle/>
          <a:p>
            <a:r>
              <a:rPr lang="da-DK" altLang="da-DK" sz="1800" b="1" dirty="0">
                <a:solidFill>
                  <a:srgbClr val="00B050"/>
                </a:solidFill>
              </a:rPr>
              <a:t>In bands allocated to the mobile-satellite service MSS</a:t>
            </a:r>
            <a:endParaRPr lang="en-DK" b="1" dirty="0">
              <a:solidFill>
                <a:srgbClr val="00B050"/>
              </a:solidFill>
            </a:endParaRPr>
          </a:p>
        </p:txBody>
      </p:sp>
      <p:sp>
        <p:nvSpPr>
          <p:cNvPr id="19" name="TextBox 18">
            <a:extLst>
              <a:ext uri="{FF2B5EF4-FFF2-40B4-BE49-F238E27FC236}">
                <a16:creationId xmlns:a16="http://schemas.microsoft.com/office/drawing/2014/main" id="{BC5857E5-073A-BF93-58F5-C02E25DEF673}"/>
              </a:ext>
            </a:extLst>
          </p:cNvPr>
          <p:cNvSpPr txBox="1"/>
          <p:nvPr/>
        </p:nvSpPr>
        <p:spPr>
          <a:xfrm>
            <a:off x="5909310" y="1823188"/>
            <a:ext cx="2602753" cy="646331"/>
          </a:xfrm>
          <a:prstGeom prst="rect">
            <a:avLst/>
          </a:prstGeom>
          <a:noFill/>
        </p:spPr>
        <p:txBody>
          <a:bodyPr wrap="square">
            <a:spAutoFit/>
          </a:bodyPr>
          <a:lstStyle/>
          <a:p>
            <a:r>
              <a:rPr lang="da-DK" altLang="da-DK" sz="1800" b="1" dirty="0">
                <a:solidFill>
                  <a:srgbClr val="FF0000"/>
                </a:solidFill>
              </a:rPr>
              <a:t>In bands allocated to the mobile service MS</a:t>
            </a:r>
            <a:endParaRPr lang="en-DK" b="1" dirty="0">
              <a:solidFill>
                <a:srgbClr val="FF0000"/>
              </a:solidFill>
            </a:endParaRPr>
          </a:p>
        </p:txBody>
      </p:sp>
      <p:sp>
        <p:nvSpPr>
          <p:cNvPr id="20" name="TextBox 19">
            <a:extLst>
              <a:ext uri="{FF2B5EF4-FFF2-40B4-BE49-F238E27FC236}">
                <a16:creationId xmlns:a16="http://schemas.microsoft.com/office/drawing/2014/main" id="{9F68C784-23FE-3B20-B331-17A37935E362}"/>
              </a:ext>
            </a:extLst>
          </p:cNvPr>
          <p:cNvSpPr txBox="1"/>
          <p:nvPr/>
        </p:nvSpPr>
        <p:spPr>
          <a:xfrm>
            <a:off x="4920615" y="2755508"/>
            <a:ext cx="3848519" cy="1920526"/>
          </a:xfrm>
          <a:prstGeom prst="rect">
            <a:avLst/>
          </a:prstGeom>
          <a:solidFill>
            <a:schemeClr val="bg1">
              <a:lumMod val="85000"/>
            </a:schemeClr>
          </a:solidFill>
          <a:ln w="28575">
            <a:solidFill>
              <a:schemeClr val="accent1">
                <a:shade val="95000"/>
                <a:satMod val="105000"/>
              </a:schemeClr>
            </a:solidFill>
          </a:ln>
        </p:spPr>
        <p:txBody>
          <a:bodyPr wrap="square">
            <a:spAutoFit/>
          </a:bodyPr>
          <a:lstStyle>
            <a:defPPr>
              <a:defRPr lang="en-US"/>
            </a:defPPr>
            <a:lvl1pPr defTabSz="914400" eaLnBrk="0" fontAlgn="base" hangingPunct="0">
              <a:lnSpc>
                <a:spcPct val="90000"/>
              </a:lnSpc>
              <a:spcAft>
                <a:spcPct val="0"/>
              </a:spcAft>
              <a:buClr>
                <a:srgbClr val="FF0000"/>
              </a:buClr>
              <a:defRPr sz="1400" b="1" kern="0">
                <a:solidFill>
                  <a:srgbClr val="333399"/>
                </a:solidFill>
                <a:latin typeface="Arial"/>
              </a:defRPr>
            </a:lvl1pPr>
          </a:lstStyle>
          <a:p>
            <a:pPr marL="171450" indent="-171450">
              <a:buClr>
                <a:srgbClr val="0070C0"/>
              </a:buClr>
              <a:buFont typeface="Arial" panose="020B0604020202020204" pitchFamily="34" charset="0"/>
              <a:buChar char="•"/>
            </a:pPr>
            <a:r>
              <a:rPr lang="en-US" sz="1100" b="0" dirty="0"/>
              <a:t>Direct connectivity between space stations and IMT user equipment </a:t>
            </a:r>
            <a:r>
              <a:rPr lang="en-US" sz="1100" dirty="0"/>
              <a:t>is not currently internationally </a:t>
            </a:r>
            <a:r>
              <a:rPr lang="en-US" sz="1100" dirty="0" err="1"/>
              <a:t>recognised</a:t>
            </a:r>
            <a:r>
              <a:rPr lang="en-US" sz="1100" dirty="0"/>
              <a:t>/protected </a:t>
            </a:r>
            <a:r>
              <a:rPr lang="en-US" sz="1100" b="0" dirty="0"/>
              <a:t>in bands allocated to MS</a:t>
            </a:r>
          </a:p>
          <a:p>
            <a:pPr marL="171450" indent="-171450">
              <a:buClr>
                <a:srgbClr val="0070C0"/>
              </a:buClr>
              <a:buFont typeface="Arial" panose="020B0604020202020204" pitchFamily="34" charset="0"/>
              <a:buChar char="•"/>
            </a:pPr>
            <a:endParaRPr lang="en-US" sz="1100" b="0" dirty="0"/>
          </a:p>
          <a:p>
            <a:pPr marL="171450" indent="-171450">
              <a:buClr>
                <a:srgbClr val="0070C0"/>
              </a:buClr>
              <a:buFont typeface="Arial" panose="020B0604020202020204" pitchFamily="34" charset="0"/>
              <a:buChar char="•"/>
            </a:pPr>
            <a:r>
              <a:rPr lang="en-US" sz="1100" b="0" dirty="0"/>
              <a:t>WRC-27 will discuss possible new allocations to MSS in 694/698 MHz and 2.7 GHz, taking into account Recommendation ITU-R M.1036</a:t>
            </a:r>
          </a:p>
          <a:p>
            <a:pPr marL="171450" indent="-171450">
              <a:buClr>
                <a:srgbClr val="0070C0"/>
              </a:buClr>
              <a:buFont typeface="Arial" panose="020B0604020202020204" pitchFamily="34" charset="0"/>
              <a:buChar char="•"/>
            </a:pPr>
            <a:endParaRPr lang="en-US" sz="1100" b="0" dirty="0"/>
          </a:p>
          <a:p>
            <a:pPr marL="171450" indent="-171450">
              <a:buClr>
                <a:srgbClr val="0070C0"/>
              </a:buClr>
              <a:buFont typeface="Arial" panose="020B0604020202020204" pitchFamily="34" charset="0"/>
              <a:buChar char="•"/>
            </a:pPr>
            <a:r>
              <a:rPr lang="en-US" sz="1100" b="0" dirty="0"/>
              <a:t>Challenges: </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100" b="1" kern="0" dirty="0">
                <a:solidFill>
                  <a:srgbClr val="333399"/>
                </a:solidFill>
                <a:latin typeface="Arial"/>
              </a:rPr>
              <a:t>Interference issues </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100" b="1" kern="0" dirty="0">
                <a:solidFill>
                  <a:srgbClr val="333399"/>
                </a:solidFill>
                <a:latin typeface="Arial"/>
              </a:rPr>
              <a:t>Cross-border issues</a:t>
            </a:r>
          </a:p>
          <a:p>
            <a:pPr marL="447675" lvl="1" indent="-180975" defTabSz="914400" eaLnBrk="0" fontAlgn="base" hangingPunct="0">
              <a:lnSpc>
                <a:spcPct val="90000"/>
              </a:lnSpc>
              <a:spcAft>
                <a:spcPct val="0"/>
              </a:spcAft>
              <a:buClr>
                <a:srgbClr val="0070C0"/>
              </a:buClr>
              <a:buFont typeface="Arial" panose="020B0604020202020204" pitchFamily="34" charset="0"/>
              <a:buChar char="•"/>
            </a:pPr>
            <a:r>
              <a:rPr lang="en-US" sz="1100" b="1" kern="0" dirty="0">
                <a:solidFill>
                  <a:srgbClr val="333399"/>
                </a:solidFill>
                <a:latin typeface="Arial"/>
              </a:rPr>
              <a:t>Specific Regional/National circumstances </a:t>
            </a:r>
          </a:p>
        </p:txBody>
      </p:sp>
      <p:sp>
        <p:nvSpPr>
          <p:cNvPr id="5" name="Footer Placeholder 5">
            <a:extLst>
              <a:ext uri="{FF2B5EF4-FFF2-40B4-BE49-F238E27FC236}">
                <a16:creationId xmlns:a16="http://schemas.microsoft.com/office/drawing/2014/main" id="{E4589335-9E70-5180-087D-C7E700FAF4B9}"/>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1325838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9A850-B99C-FC56-8FE6-FB9BA54341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622FBF-B2EE-DEAE-4AAE-0C6D694F77D9}"/>
              </a:ext>
            </a:extLst>
          </p:cNvPr>
          <p:cNvSpPr>
            <a:spLocks noGrp="1"/>
          </p:cNvSpPr>
          <p:nvPr>
            <p:ph type="title"/>
          </p:nvPr>
        </p:nvSpPr>
        <p:spPr>
          <a:xfrm>
            <a:off x="457200" y="762658"/>
            <a:ext cx="8229600" cy="571237"/>
          </a:xfrm>
        </p:spPr>
        <p:txBody>
          <a:bodyPr/>
          <a:lstStyle/>
          <a:p>
            <a:r>
              <a:rPr lang="en-IE" dirty="0"/>
              <a:t>To know more</a:t>
            </a:r>
            <a:endParaRPr lang="en-DK" dirty="0"/>
          </a:p>
        </p:txBody>
      </p:sp>
      <p:sp>
        <p:nvSpPr>
          <p:cNvPr id="5" name="Content Placeholder 2">
            <a:extLst>
              <a:ext uri="{FF2B5EF4-FFF2-40B4-BE49-F238E27FC236}">
                <a16:creationId xmlns:a16="http://schemas.microsoft.com/office/drawing/2014/main" id="{5035D265-9860-0B7C-A760-1A7E23B504D6}"/>
              </a:ext>
            </a:extLst>
          </p:cNvPr>
          <p:cNvSpPr>
            <a:spLocks noGrp="1"/>
          </p:cNvSpPr>
          <p:nvPr>
            <p:ph idx="1"/>
          </p:nvPr>
        </p:nvSpPr>
        <p:spPr>
          <a:xfrm>
            <a:off x="457200" y="1515305"/>
            <a:ext cx="8229600" cy="3105308"/>
          </a:xfrm>
        </p:spPr>
        <p:txBody>
          <a:bodyPr>
            <a:normAutofit fontScale="92500" lnSpcReduction="10000"/>
          </a:bodyPr>
          <a:lstStyle/>
          <a:p>
            <a:pPr marL="0" indent="0">
              <a:buNone/>
            </a:pPr>
            <a:r>
              <a:rPr lang="en-IE" dirty="0"/>
              <a:t>Spectrum for wireless broadband:</a:t>
            </a:r>
          </a:p>
          <a:p>
            <a:pPr lvl="1">
              <a:lnSpc>
                <a:spcPct val="80000"/>
              </a:lnSpc>
            </a:pPr>
            <a:r>
              <a:rPr lang="en-IE" sz="1800" dirty="0">
                <a:hlinkClick r:id="rId2"/>
              </a:rPr>
              <a:t>5G/5G&amp;beyond</a:t>
            </a:r>
            <a:endParaRPr lang="en-IE" sz="1800" dirty="0"/>
          </a:p>
          <a:p>
            <a:pPr lvl="1">
              <a:lnSpc>
                <a:spcPct val="80000"/>
              </a:lnSpc>
            </a:pPr>
            <a:r>
              <a:rPr lang="en-IE" sz="1800" dirty="0">
                <a:hlinkClick r:id="rId3"/>
              </a:rPr>
              <a:t>Towards 6G communications</a:t>
            </a:r>
            <a:endParaRPr lang="en-IE" sz="1800" dirty="0"/>
          </a:p>
          <a:p>
            <a:endParaRPr lang="en-IE" sz="1800" dirty="0"/>
          </a:p>
          <a:p>
            <a:pPr marL="0" indent="0">
              <a:buNone/>
            </a:pPr>
            <a:r>
              <a:rPr lang="en-IE" dirty="0"/>
              <a:t>ECC Newsletter</a:t>
            </a:r>
          </a:p>
          <a:p>
            <a:pPr lvl="1">
              <a:lnSpc>
                <a:spcPct val="90000"/>
              </a:lnSpc>
            </a:pPr>
            <a:r>
              <a:rPr lang="en-US" sz="1800" dirty="0">
                <a:hlinkClick r:id="rId4"/>
              </a:rPr>
              <a:t>WRC_23 outcomes</a:t>
            </a:r>
            <a:endParaRPr lang="en-US" sz="1800" dirty="0"/>
          </a:p>
          <a:p>
            <a:pPr lvl="1">
              <a:lnSpc>
                <a:spcPct val="90000"/>
              </a:lnSpc>
            </a:pPr>
            <a:r>
              <a:rPr lang="en-IE" sz="1800" dirty="0">
                <a:hlinkClick r:id="rId5"/>
              </a:rPr>
              <a:t>What´s on the WRC-27 agenda</a:t>
            </a:r>
            <a:endParaRPr lang="en-IE" sz="1800" dirty="0"/>
          </a:p>
          <a:p>
            <a:endParaRPr lang="en-IE" dirty="0"/>
          </a:p>
          <a:p>
            <a:pPr marL="0" indent="0">
              <a:buNone/>
            </a:pPr>
            <a:r>
              <a:rPr lang="en-IE" dirty="0"/>
              <a:t>ASK! </a:t>
            </a:r>
            <a:r>
              <a:rPr lang="en-IE" dirty="0">
                <a:sym typeface="Wingdings" panose="05000000000000000000" pitchFamily="2" charset="2"/>
              </a:rPr>
              <a:t> </a:t>
            </a:r>
            <a:endParaRPr lang="en-IE" dirty="0"/>
          </a:p>
          <a:p>
            <a:pPr marL="0" indent="0">
              <a:buNone/>
            </a:pPr>
            <a:r>
              <a:rPr lang="en-IE" dirty="0"/>
              <a:t>	</a:t>
            </a:r>
            <a:r>
              <a:rPr lang="en-IE" dirty="0">
                <a:hlinkClick r:id="rId6"/>
              </a:rPr>
              <a:t>Doriana.Guiducci@eco.cept.org</a:t>
            </a:r>
            <a:r>
              <a:rPr lang="en-IE" dirty="0"/>
              <a:t> </a:t>
            </a:r>
          </a:p>
          <a:p>
            <a:endParaRPr lang="en-IE" dirty="0"/>
          </a:p>
        </p:txBody>
      </p:sp>
      <p:pic>
        <p:nvPicPr>
          <p:cNvPr id="11" name="Picture 10">
            <a:extLst>
              <a:ext uri="{FF2B5EF4-FFF2-40B4-BE49-F238E27FC236}">
                <a16:creationId xmlns:a16="http://schemas.microsoft.com/office/drawing/2014/main" id="{550465D2-50F8-97E4-C452-4A2FAE9AC460}"/>
              </a:ext>
            </a:extLst>
          </p:cNvPr>
          <p:cNvPicPr>
            <a:picLocks noChangeAspect="1"/>
          </p:cNvPicPr>
          <p:nvPr/>
        </p:nvPicPr>
        <p:blipFill>
          <a:blip r:embed="rId7"/>
          <a:srcRect l="4693" b="34716"/>
          <a:stretch/>
        </p:blipFill>
        <p:spPr>
          <a:xfrm rot="21113168">
            <a:off x="5875020" y="2398537"/>
            <a:ext cx="2205213" cy="106399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Footer Placeholder 5">
            <a:extLst>
              <a:ext uri="{FF2B5EF4-FFF2-40B4-BE49-F238E27FC236}">
                <a16:creationId xmlns:a16="http://schemas.microsoft.com/office/drawing/2014/main" id="{A23060BA-F210-5385-EFCC-2E1BA63BBCB3}"/>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378042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What´s up on the mobile service</a:t>
            </a:r>
          </a:p>
        </p:txBody>
      </p:sp>
      <p:sp>
        <p:nvSpPr>
          <p:cNvPr id="5" name="Text Placeholder 4"/>
          <p:cNvSpPr>
            <a:spLocks noGrp="1"/>
          </p:cNvSpPr>
          <p:nvPr>
            <p:ph type="body" sz="quarter" idx="11"/>
          </p:nvPr>
        </p:nvSpPr>
        <p:spPr/>
        <p:txBody>
          <a:bodyPr vert="horz" lIns="91440" tIns="45720" rIns="91440" bIns="45720" rtlCol="0" anchor="t">
            <a:normAutofit/>
          </a:bodyPr>
          <a:lstStyle/>
          <a:p>
            <a:r>
              <a:rPr lang="en-GB" dirty="0"/>
              <a:t>5G &amp; 6G</a:t>
            </a:r>
          </a:p>
          <a:p>
            <a:pPr lvl="1"/>
            <a:r>
              <a:rPr lang="en-GB" dirty="0"/>
              <a:t>CEPT Roadmap</a:t>
            </a:r>
          </a:p>
          <a:p>
            <a:r>
              <a:rPr lang="en-GB" dirty="0"/>
              <a:t>6 GHz band</a:t>
            </a:r>
          </a:p>
          <a:p>
            <a:pPr lvl="1"/>
            <a:r>
              <a:rPr lang="en-GB" dirty="0"/>
              <a:t>Lower and Upper</a:t>
            </a:r>
          </a:p>
          <a:p>
            <a:r>
              <a:rPr lang="en-GB" dirty="0"/>
              <a:t>Preparation to WRC-27</a:t>
            </a:r>
          </a:p>
          <a:p>
            <a:pPr lvl="1"/>
            <a:r>
              <a:rPr lang="en-GB" dirty="0"/>
              <a:t>IMT</a:t>
            </a:r>
          </a:p>
          <a:p>
            <a:pPr lvl="1"/>
            <a:r>
              <a:rPr lang="en-GB" dirty="0"/>
              <a:t>Direct to device</a:t>
            </a:r>
          </a:p>
        </p:txBody>
      </p:sp>
      <p:sp>
        <p:nvSpPr>
          <p:cNvPr id="6" name="Footer Placeholder 5"/>
          <p:cNvSpPr>
            <a:spLocks noGrp="1"/>
          </p:cNvSpPr>
          <p:nvPr>
            <p:ph type="ftr" sz="quarter" idx="10"/>
          </p:nvPr>
        </p:nvSpPr>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3965142793"/>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057D75-0487-0F0C-B89B-AD3C37EDB569}"/>
              </a:ext>
            </a:extLst>
          </p:cNvPr>
          <p:cNvSpPr>
            <a:spLocks noGrp="1"/>
          </p:cNvSpPr>
          <p:nvPr>
            <p:ph type="title"/>
          </p:nvPr>
        </p:nvSpPr>
        <p:spPr/>
        <p:txBody>
          <a:bodyPr/>
          <a:lstStyle/>
          <a:p>
            <a:r>
              <a:rPr lang="en-US" dirty="0"/>
              <a:t>Where to start</a:t>
            </a:r>
            <a:endParaRPr lang="en-DK" dirty="0"/>
          </a:p>
        </p:txBody>
      </p:sp>
      <p:sp>
        <p:nvSpPr>
          <p:cNvPr id="12" name="Text Placeholder 11">
            <a:extLst>
              <a:ext uri="{FF2B5EF4-FFF2-40B4-BE49-F238E27FC236}">
                <a16:creationId xmlns:a16="http://schemas.microsoft.com/office/drawing/2014/main" id="{099E90E2-CEF6-0DCC-4186-E1094A86E450}"/>
              </a:ext>
            </a:extLst>
          </p:cNvPr>
          <p:cNvSpPr>
            <a:spLocks noGrp="1"/>
          </p:cNvSpPr>
          <p:nvPr>
            <p:ph type="body" sz="quarter" idx="11"/>
          </p:nvPr>
        </p:nvSpPr>
        <p:spPr>
          <a:xfrm>
            <a:off x="457200" y="1504950"/>
            <a:ext cx="4160520" cy="3136900"/>
          </a:xfrm>
        </p:spPr>
        <p:txBody>
          <a:bodyPr/>
          <a:lstStyle/>
          <a:p>
            <a:pPr marL="0" indent="0">
              <a:buNone/>
            </a:pPr>
            <a:r>
              <a:rPr lang="en-IE" sz="1400" dirty="0"/>
              <a:t>The ITU´s 2023 World Radiocommunication Conference (WRC-23) agreed a range of new allocations and technical conditions to enable 5G and 6G and ensure protection of existing users</a:t>
            </a:r>
          </a:p>
          <a:p>
            <a:endParaRPr lang="en-DK" dirty="0"/>
          </a:p>
        </p:txBody>
      </p:sp>
      <p:pic>
        <p:nvPicPr>
          <p:cNvPr id="13" name="Picture 12" descr="A group of people in a room&#10;&#10;Description automatically generated">
            <a:extLst>
              <a:ext uri="{FF2B5EF4-FFF2-40B4-BE49-F238E27FC236}">
                <a16:creationId xmlns:a16="http://schemas.microsoft.com/office/drawing/2014/main" id="{E7B6EEEA-47D6-5797-3831-B65A16BED9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93" y="2644797"/>
            <a:ext cx="2986690" cy="1113726"/>
          </a:xfrm>
          <a:prstGeom prst="rect">
            <a:avLst/>
          </a:prstGeom>
        </p:spPr>
      </p:pic>
      <p:pic>
        <p:nvPicPr>
          <p:cNvPr id="14" name="Picture 13" descr="A plane flying in the sky&#10;&#10;Description automatically generated">
            <a:extLst>
              <a:ext uri="{FF2B5EF4-FFF2-40B4-BE49-F238E27FC236}">
                <a16:creationId xmlns:a16="http://schemas.microsoft.com/office/drawing/2014/main" id="{AD60241B-AACF-4AB1-C94C-178FAA53A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741" y="3866949"/>
            <a:ext cx="1279424" cy="741632"/>
          </a:xfrm>
          <a:prstGeom prst="rect">
            <a:avLst/>
          </a:prstGeom>
        </p:spPr>
      </p:pic>
      <p:pic>
        <p:nvPicPr>
          <p:cNvPr id="15" name="Picture 14" descr="A tower with antennas and satellite dishes&#10;&#10;Description automatically generated">
            <a:extLst>
              <a:ext uri="{FF2B5EF4-FFF2-40B4-BE49-F238E27FC236}">
                <a16:creationId xmlns:a16="http://schemas.microsoft.com/office/drawing/2014/main" id="{7C1E09D0-24CA-B94D-7CEE-E06EEB8DE6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5281" y="2962008"/>
            <a:ext cx="656157" cy="989615"/>
          </a:xfrm>
          <a:prstGeom prst="rect">
            <a:avLst/>
          </a:prstGeom>
        </p:spPr>
      </p:pic>
      <p:sp>
        <p:nvSpPr>
          <p:cNvPr id="16" name="Rectangle: Rounded Corners 15">
            <a:extLst>
              <a:ext uri="{FF2B5EF4-FFF2-40B4-BE49-F238E27FC236}">
                <a16:creationId xmlns:a16="http://schemas.microsoft.com/office/drawing/2014/main" id="{38F999ED-C1D4-FC48-0606-23F5C513C978}"/>
              </a:ext>
            </a:extLst>
          </p:cNvPr>
          <p:cNvSpPr/>
          <p:nvPr/>
        </p:nvSpPr>
        <p:spPr>
          <a:xfrm>
            <a:off x="4629604" y="1459308"/>
            <a:ext cx="4251506" cy="337605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171450" indent="-171450">
              <a:buFont typeface="Arial" panose="020B0604020202020204" pitchFamily="34" charset="0"/>
              <a:buChar char="•"/>
            </a:pPr>
            <a:r>
              <a:rPr lang="en-US" sz="1200" b="1" dirty="0">
                <a:solidFill>
                  <a:schemeClr val="tx1"/>
                </a:solidFill>
              </a:rPr>
              <a:t>6425-7125 MHz </a:t>
            </a:r>
            <a:r>
              <a:rPr lang="en-US" sz="1200" b="0" dirty="0">
                <a:solidFill>
                  <a:schemeClr val="tx1"/>
                </a:solidFill>
              </a:rPr>
              <a:t>identified for IMT to enable 5G and future 6G </a:t>
            </a:r>
            <a:br>
              <a:rPr lang="en-US" sz="1200" b="0" dirty="0">
                <a:solidFill>
                  <a:schemeClr val="tx1"/>
                </a:solidFill>
              </a:rPr>
            </a:br>
            <a:r>
              <a:rPr lang="en-US" sz="1200" b="0" dirty="0">
                <a:solidFill>
                  <a:schemeClr val="tx1"/>
                </a:solidFill>
              </a:rPr>
              <a:t>The use of the band for RLAN is </a:t>
            </a:r>
            <a:r>
              <a:rPr lang="en-US" sz="1200" b="0" dirty="0" err="1">
                <a:solidFill>
                  <a:schemeClr val="tx1"/>
                </a:solidFill>
              </a:rPr>
              <a:t>recognised</a:t>
            </a:r>
            <a:endParaRPr lang="en-US" sz="1200" b="0" dirty="0">
              <a:solidFill>
                <a:schemeClr val="tx1"/>
              </a:solidFill>
            </a:endParaRPr>
          </a:p>
          <a:p>
            <a:pPr marL="171450" indent="-171450">
              <a:buFont typeface="Arial" panose="020B0604020202020204" pitchFamily="34" charset="0"/>
              <a:buChar char="•"/>
            </a:pPr>
            <a:r>
              <a:rPr lang="en-US" sz="1200" b="0" dirty="0">
                <a:solidFill>
                  <a:schemeClr val="tx1"/>
                </a:solidFill>
              </a:rPr>
              <a:t>Mobile bands </a:t>
            </a:r>
            <a:r>
              <a:rPr lang="en-US" sz="1200" b="1" dirty="0">
                <a:solidFill>
                  <a:schemeClr val="tx1"/>
                </a:solidFill>
              </a:rPr>
              <a:t>below 3 GHz </a:t>
            </a:r>
            <a:r>
              <a:rPr lang="en-US" sz="1200" b="0" dirty="0">
                <a:solidFill>
                  <a:schemeClr val="tx1"/>
                </a:solidFill>
              </a:rPr>
              <a:t>for “high altitude platforms operating as IMT base stations” (</a:t>
            </a:r>
            <a:r>
              <a:rPr lang="en-US" sz="1200" dirty="0">
                <a:solidFill>
                  <a:schemeClr val="tx1"/>
                </a:solidFill>
              </a:rPr>
              <a:t>HIBS</a:t>
            </a:r>
            <a:r>
              <a:rPr lang="en-US" sz="1200" b="0" dirty="0">
                <a:solidFill>
                  <a:schemeClr val="tx1"/>
                </a:solidFill>
              </a:rPr>
              <a:t>)</a:t>
            </a:r>
          </a:p>
          <a:p>
            <a:pPr marL="171450" indent="-171450">
              <a:buFont typeface="Arial" panose="020B0604020202020204" pitchFamily="34" charset="0"/>
              <a:buChar char="•"/>
            </a:pPr>
            <a:r>
              <a:rPr lang="en-US" sz="1200" b="1" dirty="0">
                <a:solidFill>
                  <a:schemeClr val="tx1"/>
                </a:solidFill>
              </a:rPr>
              <a:t>470-960 MHz (UHF band) </a:t>
            </a:r>
            <a:r>
              <a:rPr lang="en-US" sz="1200" b="0" dirty="0">
                <a:solidFill>
                  <a:schemeClr val="tx1"/>
                </a:solidFill>
              </a:rPr>
              <a:t>reviewed, with a new secondary mobile allocation created in 470-694 MHz encompassing most CEPT countries. This  allows countries to deploy mobile networks while ensuring TV broadcasting can continue to use the band.</a:t>
            </a:r>
            <a:br>
              <a:rPr lang="en-US" sz="1200" b="0" dirty="0">
                <a:solidFill>
                  <a:schemeClr val="tx1"/>
                </a:solidFill>
              </a:rPr>
            </a:br>
            <a:r>
              <a:rPr lang="en-US" sz="1200" b="0" dirty="0">
                <a:solidFill>
                  <a:schemeClr val="tx1"/>
                </a:solidFill>
              </a:rPr>
              <a:t>Possible further actions in the wider UHF at WRC-31</a:t>
            </a:r>
          </a:p>
          <a:p>
            <a:pPr marL="171450" indent="-171450">
              <a:buFont typeface="Arial" panose="020B0604020202020204" pitchFamily="34" charset="0"/>
              <a:buChar char="•"/>
            </a:pPr>
            <a:r>
              <a:rPr lang="en-US" sz="1200" b="0" dirty="0">
                <a:solidFill>
                  <a:schemeClr val="tx1"/>
                </a:solidFill>
              </a:rPr>
              <a:t>Upgrade of allocation in </a:t>
            </a:r>
            <a:r>
              <a:rPr lang="en-US" sz="1200" b="1" dirty="0">
                <a:solidFill>
                  <a:schemeClr val="tx1"/>
                </a:solidFill>
              </a:rPr>
              <a:t>3.6-3.8 GHz</a:t>
            </a:r>
            <a:r>
              <a:rPr lang="en-US" sz="1200" b="0" dirty="0">
                <a:solidFill>
                  <a:schemeClr val="tx1"/>
                </a:solidFill>
              </a:rPr>
              <a:t>.</a:t>
            </a:r>
          </a:p>
          <a:p>
            <a:pPr marL="171450" indent="-171450">
              <a:buFont typeface="Arial" panose="020B0604020202020204" pitchFamily="34" charset="0"/>
              <a:buChar char="•"/>
            </a:pPr>
            <a:r>
              <a:rPr lang="en-US" sz="1200" b="0" dirty="0">
                <a:solidFill>
                  <a:schemeClr val="tx1"/>
                </a:solidFill>
              </a:rPr>
              <a:t>Additional IMT identifications in some countries and regions outside Europe in </a:t>
            </a:r>
            <a:r>
              <a:rPr lang="en-US" sz="1200" b="1" dirty="0">
                <a:solidFill>
                  <a:schemeClr val="tx1"/>
                </a:solidFill>
              </a:rPr>
              <a:t>3.3-3.4 GHz</a:t>
            </a:r>
            <a:r>
              <a:rPr lang="en-US" sz="1200" b="0" dirty="0">
                <a:solidFill>
                  <a:schemeClr val="tx1"/>
                </a:solidFill>
              </a:rPr>
              <a:t>, </a:t>
            </a:r>
            <a:r>
              <a:rPr lang="en-US" sz="1200" b="1" dirty="0">
                <a:solidFill>
                  <a:schemeClr val="tx1"/>
                </a:solidFill>
              </a:rPr>
              <a:t>3.6-3.8 GHz </a:t>
            </a:r>
            <a:r>
              <a:rPr lang="en-US" sz="1200" b="0" dirty="0">
                <a:solidFill>
                  <a:schemeClr val="tx1"/>
                </a:solidFill>
              </a:rPr>
              <a:t>and </a:t>
            </a:r>
            <a:r>
              <a:rPr lang="en-US" sz="1200" b="1" dirty="0">
                <a:solidFill>
                  <a:schemeClr val="tx1"/>
                </a:solidFill>
              </a:rPr>
              <a:t>10-10.5 GHz</a:t>
            </a:r>
          </a:p>
          <a:p>
            <a:pPr algn="ctr"/>
            <a:endParaRPr lang="en-DK" sz="1200" dirty="0"/>
          </a:p>
        </p:txBody>
      </p:sp>
      <p:sp>
        <p:nvSpPr>
          <p:cNvPr id="17" name="Footer Placeholder 5">
            <a:extLst>
              <a:ext uri="{FF2B5EF4-FFF2-40B4-BE49-F238E27FC236}">
                <a16:creationId xmlns:a16="http://schemas.microsoft.com/office/drawing/2014/main" id="{E2BCF4BB-5A99-272D-EBDD-82BBDDAC5A8F}"/>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
        <p:nvSpPr>
          <p:cNvPr id="19" name="TextBox 18">
            <a:extLst>
              <a:ext uri="{FF2B5EF4-FFF2-40B4-BE49-F238E27FC236}">
                <a16:creationId xmlns:a16="http://schemas.microsoft.com/office/drawing/2014/main" id="{924482D1-C762-692E-4D09-06D587EC03BB}"/>
              </a:ext>
            </a:extLst>
          </p:cNvPr>
          <p:cNvSpPr txBox="1"/>
          <p:nvPr/>
        </p:nvSpPr>
        <p:spPr>
          <a:xfrm>
            <a:off x="173066" y="3938560"/>
            <a:ext cx="2228850" cy="507831"/>
          </a:xfrm>
          <a:prstGeom prst="rect">
            <a:avLst/>
          </a:prstGeom>
          <a:noFill/>
        </p:spPr>
        <p:txBody>
          <a:bodyPr wrap="square">
            <a:spAutoFit/>
          </a:bodyPr>
          <a:lstStyle/>
          <a:p>
            <a:pPr algn="ctr"/>
            <a:r>
              <a:rPr lang="en-IE" sz="900" dirty="0"/>
              <a:t>WRC-23</a:t>
            </a:r>
            <a:br>
              <a:rPr lang="en-IE" sz="900" dirty="0"/>
            </a:br>
            <a:r>
              <a:rPr lang="en-IE" sz="900" dirty="0"/>
              <a:t>20 November-15 December 2023 </a:t>
            </a:r>
            <a:br>
              <a:rPr lang="en-IE" sz="900" dirty="0"/>
            </a:br>
            <a:r>
              <a:rPr lang="en-IE" sz="900" dirty="0"/>
              <a:t>Dubai – UAE</a:t>
            </a:r>
            <a:endParaRPr lang="en-DK" sz="900" dirty="0"/>
          </a:p>
        </p:txBody>
      </p:sp>
      <p:pic>
        <p:nvPicPr>
          <p:cNvPr id="20" name="Picture 19" descr="A logo with text on it&#10;&#10;Description automatically generated">
            <a:extLst>
              <a:ext uri="{FF2B5EF4-FFF2-40B4-BE49-F238E27FC236}">
                <a16:creationId xmlns:a16="http://schemas.microsoft.com/office/drawing/2014/main" id="{843192D8-0675-C65A-1B85-5FFD5057BE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910" y="46946"/>
            <a:ext cx="1678493" cy="559949"/>
          </a:xfrm>
          <a:prstGeom prst="rect">
            <a:avLst/>
          </a:prstGeom>
        </p:spPr>
      </p:pic>
      <p:sp>
        <p:nvSpPr>
          <p:cNvPr id="22" name="TextBox 21">
            <a:extLst>
              <a:ext uri="{FF2B5EF4-FFF2-40B4-BE49-F238E27FC236}">
                <a16:creationId xmlns:a16="http://schemas.microsoft.com/office/drawing/2014/main" id="{89841BA1-A139-D74B-44B9-BE9924609409}"/>
              </a:ext>
            </a:extLst>
          </p:cNvPr>
          <p:cNvSpPr txBox="1"/>
          <p:nvPr/>
        </p:nvSpPr>
        <p:spPr>
          <a:xfrm>
            <a:off x="326491" y="3743101"/>
            <a:ext cx="988695" cy="184666"/>
          </a:xfrm>
          <a:prstGeom prst="rect">
            <a:avLst/>
          </a:prstGeom>
          <a:noFill/>
        </p:spPr>
        <p:txBody>
          <a:bodyPr wrap="square">
            <a:spAutoFit/>
          </a:bodyPr>
          <a:lstStyle/>
          <a:p>
            <a:r>
              <a:rPr lang="nb-NO" sz="600" dirty="0"/>
              <a:t>source: </a:t>
            </a:r>
            <a:r>
              <a:rPr lang="nb-NO" sz="600" dirty="0">
                <a:hlinkClick r:id="rId7"/>
              </a:rPr>
              <a:t>ITU</a:t>
            </a:r>
            <a:endParaRPr lang="en-DK" sz="600" dirty="0"/>
          </a:p>
        </p:txBody>
      </p:sp>
    </p:spTree>
    <p:extLst>
      <p:ext uri="{BB962C8B-B14F-4D97-AF65-F5344CB8AC3E}">
        <p14:creationId xmlns:p14="http://schemas.microsoft.com/office/powerpoint/2010/main" val="3935869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788C8-BC1C-6ACD-FB00-701449F087A0}"/>
              </a:ext>
            </a:extLst>
          </p:cNvPr>
          <p:cNvSpPr>
            <a:spLocks noGrp="1"/>
          </p:cNvSpPr>
          <p:nvPr>
            <p:ph type="title"/>
          </p:nvPr>
        </p:nvSpPr>
        <p:spPr/>
        <p:txBody>
          <a:bodyPr/>
          <a:lstStyle/>
          <a:p>
            <a:r>
              <a:rPr lang="en-US" dirty="0"/>
              <a:t>What´s ´6G´?</a:t>
            </a:r>
            <a:endParaRPr lang="en-DK" dirty="0"/>
          </a:p>
        </p:txBody>
      </p:sp>
      <p:sp>
        <p:nvSpPr>
          <p:cNvPr id="6" name="Content Placeholder 2">
            <a:extLst>
              <a:ext uri="{FF2B5EF4-FFF2-40B4-BE49-F238E27FC236}">
                <a16:creationId xmlns:a16="http://schemas.microsoft.com/office/drawing/2014/main" id="{AFB88F1C-AD4B-1A6E-CECF-532AE7DF68D2}"/>
              </a:ext>
            </a:extLst>
          </p:cNvPr>
          <p:cNvSpPr>
            <a:spLocks noGrp="1"/>
          </p:cNvSpPr>
          <p:nvPr>
            <p:ph idx="1"/>
          </p:nvPr>
        </p:nvSpPr>
        <p:spPr>
          <a:xfrm>
            <a:off x="5031905" y="1590064"/>
            <a:ext cx="3405762" cy="2916324"/>
          </a:xfrm>
        </p:spPr>
        <p:txBody>
          <a:bodyPr>
            <a:normAutofit fontScale="77500" lnSpcReduction="20000"/>
          </a:bodyPr>
          <a:lstStyle/>
          <a:p>
            <a:pPr marL="0" indent="0">
              <a:buClr>
                <a:srgbClr val="FF0000"/>
              </a:buClr>
              <a:buNone/>
            </a:pPr>
            <a:endParaRPr lang="en-US" sz="1400" dirty="0">
              <a:solidFill>
                <a:srgbClr val="333399"/>
              </a:solidFill>
              <a:latin typeface="Arial" panose="020B0604020202020204" pitchFamily="34" charset="0"/>
              <a:cs typeface="Arial" panose="020B0604020202020204" pitchFamily="34" charset="0"/>
            </a:endParaRPr>
          </a:p>
          <a:p>
            <a:pPr marL="0" indent="0">
              <a:buNone/>
            </a:pPr>
            <a:r>
              <a:rPr lang="en-US" sz="1700" b="1" kern="0" dirty="0">
                <a:latin typeface="Arial"/>
              </a:rPr>
              <a:t>6 usage scenario for IMT-2030</a:t>
            </a:r>
          </a:p>
          <a:p>
            <a:pPr lvl="1">
              <a:buFont typeface="Arial" panose="020B0604020202020204" pitchFamily="34" charset="0"/>
              <a:buChar char="•"/>
            </a:pPr>
            <a:r>
              <a:rPr lang="en-US" sz="1400" kern="0" dirty="0" err="1">
                <a:latin typeface="Arial"/>
              </a:rPr>
              <a:t>eMBB</a:t>
            </a:r>
            <a:r>
              <a:rPr lang="en-US" sz="1400" kern="0" dirty="0">
                <a:latin typeface="Arial"/>
              </a:rPr>
              <a:t> </a:t>
            </a:r>
            <a:r>
              <a:rPr lang="en-US" sz="1400" kern="0" dirty="0">
                <a:latin typeface="Arial"/>
                <a:sym typeface="Wingdings" panose="05000000000000000000" pitchFamily="2" charset="2"/>
              </a:rPr>
              <a:t> Immersive Communication</a:t>
            </a:r>
          </a:p>
          <a:p>
            <a:pPr lvl="1">
              <a:buFont typeface="Arial" panose="020B0604020202020204" pitchFamily="34" charset="0"/>
              <a:buChar char="•"/>
            </a:pPr>
            <a:r>
              <a:rPr lang="en-US" sz="1400" kern="0" dirty="0" err="1">
                <a:latin typeface="Arial"/>
              </a:rPr>
              <a:t>mMTC</a:t>
            </a:r>
            <a:r>
              <a:rPr lang="en-US" sz="1400" kern="0" dirty="0">
                <a:latin typeface="Arial"/>
              </a:rPr>
              <a:t> </a:t>
            </a:r>
            <a:r>
              <a:rPr lang="en-US" sz="1400" kern="0" dirty="0">
                <a:latin typeface="Arial"/>
                <a:sym typeface="Wingdings" panose="05000000000000000000" pitchFamily="2" charset="2"/>
              </a:rPr>
              <a:t> Massive Communication</a:t>
            </a:r>
          </a:p>
          <a:p>
            <a:pPr lvl="1">
              <a:buFont typeface="Arial" panose="020B0604020202020204" pitchFamily="34" charset="0"/>
              <a:buChar char="•"/>
            </a:pPr>
            <a:r>
              <a:rPr lang="en-US" sz="1400" kern="0" dirty="0" err="1">
                <a:latin typeface="Arial"/>
              </a:rPr>
              <a:t>uRLLC</a:t>
            </a:r>
            <a:r>
              <a:rPr lang="en-US" sz="1400" kern="0" dirty="0">
                <a:latin typeface="Arial"/>
              </a:rPr>
              <a:t> </a:t>
            </a:r>
            <a:r>
              <a:rPr lang="en-US" sz="1400" kern="0" dirty="0">
                <a:latin typeface="Arial"/>
                <a:sym typeface="Wingdings" panose="05000000000000000000" pitchFamily="2" charset="2"/>
              </a:rPr>
              <a:t> HRLLC (Hyper Reliable &amp; Low Latency Communication)</a:t>
            </a:r>
          </a:p>
          <a:p>
            <a:pPr lvl="1">
              <a:buFont typeface="Arial" panose="020B0604020202020204" pitchFamily="34" charset="0"/>
              <a:buChar char="•"/>
            </a:pPr>
            <a:r>
              <a:rPr lang="en-US" sz="1400" kern="0" dirty="0">
                <a:latin typeface="Arial"/>
                <a:cs typeface="Arial" panose="020B0604020202020204" pitchFamily="34" charset="0"/>
                <a:sym typeface="Wingdings" panose="05000000000000000000" pitchFamily="2" charset="2"/>
              </a:rPr>
              <a:t>Ubiquitous Communication</a:t>
            </a:r>
          </a:p>
          <a:p>
            <a:pPr lvl="1">
              <a:buFont typeface="Arial" panose="020B0604020202020204" pitchFamily="34" charset="0"/>
              <a:buChar char="•"/>
            </a:pPr>
            <a:r>
              <a:rPr lang="en-GB" sz="1400" dirty="0">
                <a:latin typeface="Arial" panose="020B0604020202020204" pitchFamily="34" charset="0"/>
                <a:cs typeface="Arial" panose="020B0604020202020204" pitchFamily="34" charset="0"/>
              </a:rPr>
              <a:t>AI and Communication</a:t>
            </a:r>
          </a:p>
          <a:p>
            <a:pPr lvl="1">
              <a:buFont typeface="Arial" panose="020B0604020202020204" pitchFamily="34" charset="0"/>
              <a:buChar char="•"/>
            </a:pPr>
            <a:r>
              <a:rPr lang="en-GB" sz="1400" dirty="0">
                <a:latin typeface="Arial" panose="020B0604020202020204" pitchFamily="34" charset="0"/>
                <a:cs typeface="Arial" panose="020B0604020202020204" pitchFamily="34" charset="0"/>
              </a:rPr>
              <a:t>Integrated Sensing and Communication</a:t>
            </a:r>
          </a:p>
          <a:p>
            <a:pP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360363" indent="-360363">
              <a:buNone/>
            </a:pPr>
            <a:r>
              <a:rPr lang="en-US" sz="1700" b="1" dirty="0">
                <a:latin typeface="Arial" panose="020B0604020202020204" pitchFamily="34" charset="0"/>
                <a:cs typeface="Arial" panose="020B0604020202020204" pitchFamily="34" charset="0"/>
              </a:rPr>
              <a:t>4 overarching aspects </a:t>
            </a:r>
            <a:r>
              <a:rPr lang="en-US" sz="1700" dirty="0">
                <a:latin typeface="Arial" panose="020B0604020202020204" pitchFamily="34" charset="0"/>
                <a:cs typeface="Arial" panose="020B0604020202020204" pitchFamily="34" charset="0"/>
              </a:rPr>
              <a:t>that act as design principles commonly applicable to all usage scenarios:</a:t>
            </a:r>
          </a:p>
          <a:p>
            <a:pPr lvl="1">
              <a:buFont typeface="Arial" panose="020B0604020202020204" pitchFamily="34" charset="0"/>
              <a:buChar char="•"/>
            </a:pPr>
            <a:r>
              <a:rPr lang="en-US" sz="1200" dirty="0">
                <a:latin typeface="Arial" panose="020B0604020202020204" pitchFamily="34" charset="0"/>
                <a:cs typeface="Arial" panose="020B0604020202020204" pitchFamily="34" charset="0"/>
              </a:rPr>
              <a:t>Sustainability</a:t>
            </a:r>
          </a:p>
          <a:p>
            <a:pPr lvl="1">
              <a:buFont typeface="Arial" panose="020B0604020202020204" pitchFamily="34" charset="0"/>
              <a:buChar char="•"/>
            </a:pPr>
            <a:r>
              <a:rPr lang="en-US" sz="1400" dirty="0">
                <a:latin typeface="Arial" panose="020B0604020202020204" pitchFamily="34" charset="0"/>
                <a:cs typeface="Arial" panose="020B0604020202020204" pitchFamily="34" charset="0"/>
              </a:rPr>
              <a:t>Connecting the unconnected</a:t>
            </a:r>
          </a:p>
          <a:p>
            <a:pPr lvl="1">
              <a:buFont typeface="Arial" panose="020B0604020202020204" pitchFamily="34" charset="0"/>
              <a:buChar char="•"/>
            </a:pPr>
            <a:r>
              <a:rPr lang="en-US" sz="1400" dirty="0">
                <a:latin typeface="Arial" panose="020B0604020202020204" pitchFamily="34" charset="0"/>
                <a:cs typeface="Arial" panose="020B0604020202020204" pitchFamily="34" charset="0"/>
              </a:rPr>
              <a:t>Ubiquitous intelligence</a:t>
            </a:r>
          </a:p>
          <a:p>
            <a:pPr lvl="1">
              <a:buFont typeface="Arial" panose="020B0604020202020204" pitchFamily="34" charset="0"/>
              <a:buChar char="•"/>
            </a:pPr>
            <a:r>
              <a:rPr lang="en-US" sz="1400" dirty="0">
                <a:latin typeface="Arial" panose="020B0604020202020204" pitchFamily="34" charset="0"/>
                <a:cs typeface="Arial" panose="020B0604020202020204" pitchFamily="34" charset="0"/>
              </a:rPr>
              <a:t>Security/resilience</a:t>
            </a:r>
            <a:endParaRPr lang="en-US" sz="1400" dirty="0">
              <a:solidFill>
                <a:srgbClr val="333399"/>
              </a:solidFill>
              <a:latin typeface="Arial" panose="020B0604020202020204" pitchFamily="34" charset="0"/>
              <a:cs typeface="Arial" panose="020B0604020202020204" pitchFamily="34" charset="0"/>
            </a:endParaRPr>
          </a:p>
          <a:p>
            <a:endParaRPr lang="da-DK" dirty="0"/>
          </a:p>
        </p:txBody>
      </p:sp>
      <p:sp>
        <p:nvSpPr>
          <p:cNvPr id="8" name="TextBox 7">
            <a:extLst>
              <a:ext uri="{FF2B5EF4-FFF2-40B4-BE49-F238E27FC236}">
                <a16:creationId xmlns:a16="http://schemas.microsoft.com/office/drawing/2014/main" id="{834D9E34-5F7B-0133-5DD3-39BBA7C6C61D}"/>
              </a:ext>
            </a:extLst>
          </p:cNvPr>
          <p:cNvSpPr txBox="1"/>
          <p:nvPr/>
        </p:nvSpPr>
        <p:spPr>
          <a:xfrm>
            <a:off x="2857560" y="4263194"/>
            <a:ext cx="1988820" cy="338554"/>
          </a:xfrm>
          <a:prstGeom prst="rect">
            <a:avLst/>
          </a:prstGeom>
          <a:noFill/>
        </p:spPr>
        <p:txBody>
          <a:bodyPr wrap="square">
            <a:spAutoFit/>
          </a:bodyPr>
          <a:lstStyle/>
          <a:p>
            <a:pPr algn="ctr"/>
            <a:r>
              <a:rPr lang="en-US" sz="800" dirty="0"/>
              <a:t>The </a:t>
            </a:r>
            <a:r>
              <a:rPr lang="en-DK" sz="800" dirty="0"/>
              <a:t>“Wheel diagram”, </a:t>
            </a:r>
            <a:br>
              <a:rPr lang="en-US" sz="800" dirty="0"/>
            </a:br>
            <a:r>
              <a:rPr lang="en-DK" sz="800" dirty="0"/>
              <a:t>Recommendation </a:t>
            </a:r>
            <a:r>
              <a:rPr lang="en-DK" sz="800" dirty="0">
                <a:hlinkClick r:id="rId2"/>
              </a:rPr>
              <a:t>ITU-R M.2160</a:t>
            </a:r>
            <a:endParaRPr lang="en-DK" sz="800" dirty="0"/>
          </a:p>
        </p:txBody>
      </p:sp>
      <p:pic>
        <p:nvPicPr>
          <p:cNvPr id="9" name="Picture 8" descr="A blue and white logo&#10;&#10;Description automatically generated">
            <a:extLst>
              <a:ext uri="{FF2B5EF4-FFF2-40B4-BE49-F238E27FC236}">
                <a16:creationId xmlns:a16="http://schemas.microsoft.com/office/drawing/2014/main" id="{CE9631AD-D58B-5A07-0280-1C4D62F438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33" y="69693"/>
            <a:ext cx="598202" cy="692967"/>
          </a:xfrm>
          <a:prstGeom prst="rect">
            <a:avLst/>
          </a:prstGeom>
        </p:spPr>
      </p:pic>
      <p:pic>
        <p:nvPicPr>
          <p:cNvPr id="10" name="Picture 9" descr="A diagram of a mobile broadband&#10;&#10;Description automatically generated">
            <a:extLst>
              <a:ext uri="{FF2B5EF4-FFF2-40B4-BE49-F238E27FC236}">
                <a16:creationId xmlns:a16="http://schemas.microsoft.com/office/drawing/2014/main" id="{A725826E-9C4E-2A36-9A3D-3CB7B60537EF}"/>
              </a:ext>
            </a:extLst>
          </p:cNvPr>
          <p:cNvPicPr>
            <a:picLocks noChangeAspect="1"/>
          </p:cNvPicPr>
          <p:nvPr/>
        </p:nvPicPr>
        <p:blipFill>
          <a:blip r:embed="rId4"/>
          <a:stretch>
            <a:fillRect/>
          </a:stretch>
        </p:blipFill>
        <p:spPr>
          <a:xfrm>
            <a:off x="0" y="1347835"/>
            <a:ext cx="2365843" cy="1482186"/>
          </a:xfrm>
          <a:prstGeom prst="rect">
            <a:avLst/>
          </a:prstGeom>
        </p:spPr>
      </p:pic>
      <p:sp>
        <p:nvSpPr>
          <p:cNvPr id="11" name="TextBox 10">
            <a:extLst>
              <a:ext uri="{FF2B5EF4-FFF2-40B4-BE49-F238E27FC236}">
                <a16:creationId xmlns:a16="http://schemas.microsoft.com/office/drawing/2014/main" id="{5383FC09-F291-3002-C40E-53B4EC7C43BC}"/>
              </a:ext>
            </a:extLst>
          </p:cNvPr>
          <p:cNvSpPr txBox="1"/>
          <p:nvPr/>
        </p:nvSpPr>
        <p:spPr>
          <a:xfrm>
            <a:off x="292523" y="2692919"/>
            <a:ext cx="1592143" cy="184666"/>
          </a:xfrm>
          <a:prstGeom prst="rect">
            <a:avLst/>
          </a:prstGeom>
          <a:noFill/>
        </p:spPr>
        <p:txBody>
          <a:bodyPr wrap="square">
            <a:spAutoFit/>
          </a:bodyPr>
          <a:lstStyle/>
          <a:p>
            <a:r>
              <a:rPr lang="fr-FR" sz="600" dirty="0"/>
              <a:t>Source: </a:t>
            </a:r>
            <a:r>
              <a:rPr lang="fr-FR" sz="600" dirty="0">
                <a:hlinkClick r:id="rId5"/>
              </a:rPr>
              <a:t>ITU-R </a:t>
            </a:r>
            <a:r>
              <a:rPr lang="fr-FR" sz="600" dirty="0" err="1">
                <a:hlinkClick r:id="rId5"/>
              </a:rPr>
              <a:t>Recommendation</a:t>
            </a:r>
            <a:r>
              <a:rPr lang="fr-FR" sz="600" dirty="0">
                <a:hlinkClick r:id="rId5"/>
              </a:rPr>
              <a:t> M.2083</a:t>
            </a:r>
            <a:endParaRPr lang="en-DK" sz="600" dirty="0"/>
          </a:p>
        </p:txBody>
      </p:sp>
      <p:pic>
        <p:nvPicPr>
          <p:cNvPr id="13" name="Picture 12">
            <a:extLst>
              <a:ext uri="{FF2B5EF4-FFF2-40B4-BE49-F238E27FC236}">
                <a16:creationId xmlns:a16="http://schemas.microsoft.com/office/drawing/2014/main" id="{9FA6C3F6-8884-0FCC-36EE-23361404BC44}"/>
              </a:ext>
            </a:extLst>
          </p:cNvPr>
          <p:cNvPicPr>
            <a:picLocks noChangeAspect="1"/>
          </p:cNvPicPr>
          <p:nvPr/>
        </p:nvPicPr>
        <p:blipFill>
          <a:blip r:embed="rId6"/>
          <a:stretch>
            <a:fillRect/>
          </a:stretch>
        </p:blipFill>
        <p:spPr>
          <a:xfrm rot="13415997" flipV="1">
            <a:off x="1902896" y="1734874"/>
            <a:ext cx="1113847" cy="824838"/>
          </a:xfrm>
          <a:prstGeom prst="rect">
            <a:avLst/>
          </a:prstGeom>
        </p:spPr>
      </p:pic>
      <p:pic>
        <p:nvPicPr>
          <p:cNvPr id="5" name="Picture 4" descr="A diagram of communication&#10;&#10;Description automatically generated">
            <a:extLst>
              <a:ext uri="{FF2B5EF4-FFF2-40B4-BE49-F238E27FC236}">
                <a16:creationId xmlns:a16="http://schemas.microsoft.com/office/drawing/2014/main" id="{47CFB3E1-7920-2B87-1346-09A611476272}"/>
              </a:ext>
            </a:extLst>
          </p:cNvPr>
          <p:cNvPicPr>
            <a:picLocks noChangeAspect="1"/>
          </p:cNvPicPr>
          <p:nvPr/>
        </p:nvPicPr>
        <p:blipFill>
          <a:blip r:embed="rId7"/>
          <a:stretch>
            <a:fillRect/>
          </a:stretch>
        </p:blipFill>
        <p:spPr>
          <a:xfrm>
            <a:off x="2689439" y="1896048"/>
            <a:ext cx="2325063" cy="2367146"/>
          </a:xfrm>
          <a:prstGeom prst="rect">
            <a:avLst/>
          </a:prstGeom>
        </p:spPr>
      </p:pic>
      <p:sp>
        <p:nvSpPr>
          <p:cNvPr id="14" name="Footer Placeholder 5">
            <a:extLst>
              <a:ext uri="{FF2B5EF4-FFF2-40B4-BE49-F238E27FC236}">
                <a16:creationId xmlns:a16="http://schemas.microsoft.com/office/drawing/2014/main" id="{EEE8C592-1E1F-41ED-744D-DDAB8840268E}"/>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3762517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55021-F849-D351-E42A-AC71D669C769}"/>
              </a:ext>
            </a:extLst>
          </p:cNvPr>
          <p:cNvSpPr>
            <a:spLocks noGrp="1"/>
          </p:cNvSpPr>
          <p:nvPr>
            <p:ph type="title"/>
          </p:nvPr>
        </p:nvSpPr>
        <p:spPr/>
        <p:txBody>
          <a:bodyPr/>
          <a:lstStyle/>
          <a:p>
            <a:r>
              <a:rPr lang="en-US" dirty="0"/>
              <a:t>IMT-2030 Capabilities</a:t>
            </a:r>
            <a:endParaRPr lang="en-DK" dirty="0"/>
          </a:p>
        </p:txBody>
      </p:sp>
      <p:sp>
        <p:nvSpPr>
          <p:cNvPr id="3" name="Footer Placeholder 5">
            <a:extLst>
              <a:ext uri="{FF2B5EF4-FFF2-40B4-BE49-F238E27FC236}">
                <a16:creationId xmlns:a16="http://schemas.microsoft.com/office/drawing/2014/main" id="{5AF679C9-BB25-ECA1-BAB6-62FE5A8811DB}"/>
              </a:ext>
            </a:extLst>
          </p:cNvPr>
          <p:cNvSpPr>
            <a:spLocks noGrp="1"/>
          </p:cNvSpPr>
          <p:nvPr>
            <p:ph type="ftr" sz="quarter" idx="10"/>
          </p:nvPr>
        </p:nvSpPr>
        <p:spPr/>
        <p:txBody>
          <a:bodyPr/>
          <a:lstStyle/>
          <a:p>
            <a:r>
              <a:rPr lang="en-US" dirty="0"/>
              <a:t>CEPT Workshop on Spectrum, Numbering, ITU Policy, and Postal Regulation</a:t>
            </a:r>
          </a:p>
          <a:p>
            <a:r>
              <a:rPr lang="en-US" dirty="0"/>
              <a:t>European Communications Office, 20-21 March 2025</a:t>
            </a:r>
          </a:p>
        </p:txBody>
      </p:sp>
      <p:sp>
        <p:nvSpPr>
          <p:cNvPr id="6" name="Content Placeholder 2">
            <a:extLst>
              <a:ext uri="{FF2B5EF4-FFF2-40B4-BE49-F238E27FC236}">
                <a16:creationId xmlns:a16="http://schemas.microsoft.com/office/drawing/2014/main" id="{56C0CB07-D209-863E-ECA5-EAE0C228AF39}"/>
              </a:ext>
            </a:extLst>
          </p:cNvPr>
          <p:cNvSpPr txBox="1">
            <a:spLocks/>
          </p:cNvSpPr>
          <p:nvPr/>
        </p:nvSpPr>
        <p:spPr>
          <a:xfrm>
            <a:off x="3257549" y="1590064"/>
            <a:ext cx="4994911" cy="2916324"/>
          </a:xfrm>
          <a:prstGeom prst="rect">
            <a:avLst/>
          </a:prstGeom>
        </p:spPr>
        <p:txBody>
          <a:bodyPr vert="horz" lIns="91440" tIns="45720" rIns="91440" bIns="45720" rtlCol="0">
            <a:normAutofit fontScale="55000" lnSpcReduction="20000"/>
          </a:bodyPr>
          <a:lstStyle>
            <a:lvl1pPr marL="359982" indent="-359982" algn="l" defTabSz="457178" rtl="0" eaLnBrk="1" latinLnBrk="0" hangingPunct="1">
              <a:spcBef>
                <a:spcPct val="20000"/>
              </a:spcBef>
              <a:buFont typeface="Arial"/>
              <a:buChar char="•"/>
              <a:defRPr sz="2200" kern="1200">
                <a:solidFill>
                  <a:schemeClr val="tx1"/>
                </a:solidFill>
                <a:latin typeface="+mn-lt"/>
                <a:ea typeface="+mn-ea"/>
                <a:cs typeface="+mn-cs"/>
              </a:defRPr>
            </a:lvl1pPr>
            <a:lvl2pPr marL="719965" indent="-359982" algn="l" defTabSz="457178" rtl="0" eaLnBrk="1" latinLnBrk="0" hangingPunct="1">
              <a:spcBef>
                <a:spcPct val="20000"/>
              </a:spcBef>
              <a:buFont typeface="Arial"/>
              <a:buChar char="–"/>
              <a:defRPr sz="2000" kern="1200">
                <a:solidFill>
                  <a:schemeClr val="tx1"/>
                </a:solidFill>
                <a:latin typeface="+mn-lt"/>
                <a:ea typeface="+mn-ea"/>
                <a:cs typeface="+mn-cs"/>
              </a:defRPr>
            </a:lvl2pPr>
            <a:lvl3pPr marL="1079946" indent="-359982" algn="l" defTabSz="457178" rtl="0" eaLnBrk="1" latinLnBrk="0" hangingPunct="1">
              <a:spcBef>
                <a:spcPct val="20000"/>
              </a:spcBef>
              <a:buFont typeface="Arial"/>
              <a:buChar char="•"/>
              <a:defRPr sz="1800" kern="1200">
                <a:solidFill>
                  <a:schemeClr val="tx1"/>
                </a:solidFill>
                <a:latin typeface="+mn-lt"/>
                <a:ea typeface="+mn-ea"/>
                <a:cs typeface="+mn-cs"/>
              </a:defRPr>
            </a:lvl3pPr>
            <a:lvl4pPr marL="1439928" indent="-359982" algn="l" defTabSz="457178" rtl="0" eaLnBrk="1" latinLnBrk="0" hangingPunct="1">
              <a:spcBef>
                <a:spcPct val="20000"/>
              </a:spcBef>
              <a:buFont typeface="Arial"/>
              <a:buChar char="–"/>
              <a:defRPr sz="1600" kern="1200">
                <a:solidFill>
                  <a:schemeClr val="tx1"/>
                </a:solidFill>
                <a:latin typeface="+mn-lt"/>
                <a:ea typeface="+mn-ea"/>
                <a:cs typeface="+mn-cs"/>
              </a:defRPr>
            </a:lvl4pPr>
            <a:lvl5pPr marL="1799910" indent="-359982" algn="l" defTabSz="457178" rtl="0" eaLnBrk="1" latinLnBrk="0" hangingPunct="1">
              <a:spcBef>
                <a:spcPct val="20000"/>
              </a:spcBef>
              <a:buFont typeface="Arial"/>
              <a:buChar char="»"/>
              <a:defRPr sz="14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FF0000"/>
              </a:buClr>
              <a:buFont typeface="Arial"/>
              <a:buNone/>
            </a:pPr>
            <a:endParaRPr lang="en-US" sz="1400" dirty="0">
              <a:solidFill>
                <a:srgbClr val="333399"/>
              </a:solidFill>
              <a:latin typeface="Arial" panose="020B0604020202020204" pitchFamily="34" charset="0"/>
              <a:cs typeface="Arial" panose="020B0604020202020204" pitchFamily="34" charset="0"/>
            </a:endParaRPr>
          </a:p>
          <a:p>
            <a:pPr marL="360000" indent="-360000" defTabSz="457200"/>
            <a:r>
              <a:rPr lang="en-US" dirty="0"/>
              <a:t>The Framework Recommendation identifies </a:t>
            </a:r>
            <a:br>
              <a:rPr lang="en-US" dirty="0"/>
            </a:br>
            <a:r>
              <a:rPr lang="en-US" dirty="0"/>
              <a:t>15 capabilities for IMT-2030</a:t>
            </a:r>
          </a:p>
          <a:p>
            <a:pPr marL="720000" lvl="1" indent="-360000" defTabSz="457200"/>
            <a:r>
              <a:rPr lang="en-US" dirty="0"/>
              <a:t>9 of those capabilities are derived from </a:t>
            </a:r>
            <a:br>
              <a:rPr lang="en-US" dirty="0"/>
            </a:br>
            <a:r>
              <a:rPr lang="en-US" dirty="0"/>
              <a:t>existing IMT-2020 systems</a:t>
            </a:r>
          </a:p>
          <a:p>
            <a:pPr marL="360000" indent="-360000" defTabSz="457200"/>
            <a:endParaRPr lang="en-US" dirty="0"/>
          </a:p>
          <a:p>
            <a:pPr marL="360000" indent="-360000" defTabSz="457200"/>
            <a:r>
              <a:rPr lang="en-US" dirty="0"/>
              <a:t>The range of values given for capabilities are estimated targets for research and investigation of IMT-2030</a:t>
            </a:r>
          </a:p>
          <a:p>
            <a:pPr marL="720000" lvl="1" indent="-360000" defTabSz="457200"/>
            <a:r>
              <a:rPr lang="en-US" sz="2100" dirty="0"/>
              <a:t>All values in the range have equal priority </a:t>
            </a:r>
            <a:br>
              <a:rPr lang="en-US" sz="2100" dirty="0"/>
            </a:br>
            <a:r>
              <a:rPr lang="en-US" sz="2100" dirty="0"/>
              <a:t>in research and investigation</a:t>
            </a:r>
          </a:p>
          <a:p>
            <a:pPr marL="360000" indent="-360000" defTabSz="457200"/>
            <a:endParaRPr lang="en-US" dirty="0"/>
          </a:p>
          <a:p>
            <a:pPr marL="360000" indent="-360000" defTabSz="457200"/>
            <a:r>
              <a:rPr lang="en-US" dirty="0"/>
              <a:t>IMT-2030 is expected to help address the need for increased environmental, social and economic sustainability and also support the goals of the Paris Agreement of the United Nations Framework Convention on Climate Change</a:t>
            </a:r>
            <a:endParaRPr lang="en-GB" dirty="0"/>
          </a:p>
        </p:txBody>
      </p:sp>
      <p:pic>
        <p:nvPicPr>
          <p:cNvPr id="8" name="Picture 7">
            <a:extLst>
              <a:ext uri="{FF2B5EF4-FFF2-40B4-BE49-F238E27FC236}">
                <a16:creationId xmlns:a16="http://schemas.microsoft.com/office/drawing/2014/main" id="{B5BA46B9-6694-1E70-FFBB-59BB523C886E}"/>
              </a:ext>
            </a:extLst>
          </p:cNvPr>
          <p:cNvPicPr>
            <a:picLocks noChangeAspect="1"/>
          </p:cNvPicPr>
          <p:nvPr/>
        </p:nvPicPr>
        <p:blipFill>
          <a:blip r:embed="rId4"/>
          <a:srcRect l="1484" t="1137"/>
          <a:stretch/>
        </p:blipFill>
        <p:spPr>
          <a:xfrm>
            <a:off x="352424" y="1575435"/>
            <a:ext cx="2436495" cy="2542515"/>
          </a:xfrm>
          <a:prstGeom prst="rect">
            <a:avLst/>
          </a:prstGeom>
        </p:spPr>
      </p:pic>
      <p:sp>
        <p:nvSpPr>
          <p:cNvPr id="9" name="TextBox 8">
            <a:extLst>
              <a:ext uri="{FF2B5EF4-FFF2-40B4-BE49-F238E27FC236}">
                <a16:creationId xmlns:a16="http://schemas.microsoft.com/office/drawing/2014/main" id="{13BDA64A-5461-26FE-E9C1-CDC840092A80}"/>
              </a:ext>
            </a:extLst>
          </p:cNvPr>
          <p:cNvSpPr txBox="1"/>
          <p:nvPr/>
        </p:nvSpPr>
        <p:spPr>
          <a:xfrm>
            <a:off x="204893" y="4135776"/>
            <a:ext cx="2876445" cy="215444"/>
          </a:xfrm>
          <a:prstGeom prst="rect">
            <a:avLst/>
          </a:prstGeom>
          <a:noFill/>
        </p:spPr>
        <p:txBody>
          <a:bodyPr wrap="square">
            <a:spAutoFit/>
          </a:bodyPr>
          <a:lstStyle/>
          <a:p>
            <a:r>
              <a:rPr lang="en-US" sz="800" dirty="0"/>
              <a:t>The </a:t>
            </a:r>
            <a:r>
              <a:rPr lang="en-DK" sz="800" dirty="0"/>
              <a:t>“</a:t>
            </a:r>
            <a:r>
              <a:rPr lang="en-US" sz="800" dirty="0"/>
              <a:t>Palette</a:t>
            </a:r>
            <a:r>
              <a:rPr lang="en-DK" sz="800" dirty="0"/>
              <a:t> diagram”, Recommendation </a:t>
            </a:r>
            <a:r>
              <a:rPr lang="en-DK" sz="800" dirty="0">
                <a:hlinkClick r:id="rId5"/>
              </a:rPr>
              <a:t>ITU-R M.2160</a:t>
            </a:r>
            <a:endParaRPr lang="en-DK" sz="800" dirty="0"/>
          </a:p>
        </p:txBody>
      </p:sp>
      <p:pic>
        <p:nvPicPr>
          <p:cNvPr id="12" name="Picture 11" descr="A blue and white logo&#10;&#10;Description automatically generated">
            <a:extLst>
              <a:ext uri="{FF2B5EF4-FFF2-40B4-BE49-F238E27FC236}">
                <a16:creationId xmlns:a16="http://schemas.microsoft.com/office/drawing/2014/main" id="{B91957F1-EF10-C889-47DC-D7DFC6ECD7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0433" y="69693"/>
            <a:ext cx="598202" cy="692967"/>
          </a:xfrm>
          <a:prstGeom prst="rect">
            <a:avLst/>
          </a:prstGeom>
        </p:spPr>
      </p:pic>
    </p:spTree>
    <p:extLst>
      <p:ext uri="{BB962C8B-B14F-4D97-AF65-F5344CB8AC3E}">
        <p14:creationId xmlns:p14="http://schemas.microsoft.com/office/powerpoint/2010/main" val="67783539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F1B01-DFBF-0142-936F-E3173EBE2E91}"/>
              </a:ext>
            </a:extLst>
          </p:cNvPr>
          <p:cNvSpPr>
            <a:spLocks noGrp="1"/>
          </p:cNvSpPr>
          <p:nvPr>
            <p:ph type="title"/>
          </p:nvPr>
        </p:nvSpPr>
        <p:spPr/>
        <p:txBody>
          <a:bodyPr>
            <a:normAutofit/>
          </a:bodyPr>
          <a:lstStyle/>
          <a:p>
            <a:r>
              <a:rPr lang="da-DK" dirty="0"/>
              <a:t>ECC activites –  the CEPT roadmap for 6G</a:t>
            </a:r>
            <a:endParaRPr lang="en-DK" dirty="0"/>
          </a:p>
        </p:txBody>
      </p:sp>
      <p:sp>
        <p:nvSpPr>
          <p:cNvPr id="3" name="Content Placeholder 2">
            <a:extLst>
              <a:ext uri="{FF2B5EF4-FFF2-40B4-BE49-F238E27FC236}">
                <a16:creationId xmlns:a16="http://schemas.microsoft.com/office/drawing/2014/main" id="{79A9AB8D-19F3-FC1F-FE69-C3CD6CC99932}"/>
              </a:ext>
            </a:extLst>
          </p:cNvPr>
          <p:cNvSpPr>
            <a:spLocks noGrp="1"/>
          </p:cNvSpPr>
          <p:nvPr>
            <p:ph type="body" sz="quarter" idx="11"/>
          </p:nvPr>
        </p:nvSpPr>
        <p:spPr/>
        <p:txBody>
          <a:bodyPr>
            <a:noAutofit/>
          </a:bodyPr>
          <a:lstStyle/>
          <a:p>
            <a:r>
              <a:rPr lang="en-IE" sz="1600" dirty="0"/>
              <a:t>The </a:t>
            </a:r>
            <a:r>
              <a:rPr lang="en-US" sz="1600" dirty="0">
                <a:hlinkClick r:id="rId2"/>
              </a:rPr>
              <a:t>CEPT roadmap for 6G </a:t>
            </a:r>
            <a:r>
              <a:rPr lang="en-IE" sz="1600" dirty="0"/>
              <a:t>has been approved in November 2024</a:t>
            </a:r>
          </a:p>
          <a:p>
            <a:r>
              <a:rPr lang="en-US" sz="1600" dirty="0"/>
              <a:t>The roadmap highlights the main strategic phases of 6G from research to commercial launch. </a:t>
            </a:r>
          </a:p>
          <a:p>
            <a:r>
              <a:rPr lang="en-US" sz="1600" dirty="0"/>
              <a:t>5 main tasks are identified with the related actions and activities in ECC</a:t>
            </a:r>
            <a:r>
              <a:rPr lang="en-IE" sz="1600" dirty="0"/>
              <a:t>:</a:t>
            </a:r>
          </a:p>
          <a:p>
            <a:pPr lvl="1">
              <a:lnSpc>
                <a:spcPct val="80000"/>
              </a:lnSpc>
            </a:pPr>
            <a:r>
              <a:rPr lang="en-US" sz="1400" dirty="0" err="1"/>
              <a:t>Harmonisation</a:t>
            </a:r>
            <a:endParaRPr lang="en-US" sz="1400" dirty="0"/>
          </a:p>
          <a:p>
            <a:pPr lvl="1">
              <a:lnSpc>
                <a:spcPct val="80000"/>
              </a:lnSpc>
            </a:pPr>
            <a:r>
              <a:rPr lang="en-US" sz="1400" dirty="0"/>
              <a:t>WRC-23 follow up</a:t>
            </a:r>
          </a:p>
          <a:p>
            <a:pPr lvl="1">
              <a:lnSpc>
                <a:spcPct val="80000"/>
              </a:lnSpc>
            </a:pPr>
            <a:r>
              <a:rPr lang="en-US" sz="1400" dirty="0"/>
              <a:t>WRC-27</a:t>
            </a:r>
          </a:p>
          <a:p>
            <a:pPr lvl="1">
              <a:lnSpc>
                <a:spcPct val="80000"/>
              </a:lnSpc>
            </a:pPr>
            <a:r>
              <a:rPr lang="en-US" sz="1400" dirty="0"/>
              <a:t>Other spectrum challenges</a:t>
            </a:r>
          </a:p>
          <a:p>
            <a:pPr lvl="1">
              <a:lnSpc>
                <a:spcPct val="80000"/>
              </a:lnSpc>
            </a:pPr>
            <a:r>
              <a:rPr lang="en-US" sz="1400" dirty="0"/>
              <a:t>Numbering aspects</a:t>
            </a:r>
          </a:p>
          <a:p>
            <a:pPr marL="360000" lvl="1" indent="0">
              <a:buNone/>
            </a:pPr>
            <a:r>
              <a:rPr lang="en-GB" sz="1600" dirty="0"/>
              <a:t>The work is still in its early stage. The roadmap is a live document that will be amended while the work on 6G progresses</a:t>
            </a:r>
            <a:endParaRPr lang="en-US" sz="1600" dirty="0"/>
          </a:p>
          <a:p>
            <a:pPr lvl="1"/>
            <a:endParaRPr lang="en-IE" sz="1600" dirty="0"/>
          </a:p>
        </p:txBody>
      </p:sp>
      <p:pic>
        <p:nvPicPr>
          <p:cNvPr id="6" name="Picture 5" descr="Logo&#10;&#10;Description automatically generated">
            <a:extLst>
              <a:ext uri="{FF2B5EF4-FFF2-40B4-BE49-F238E27FC236}">
                <a16:creationId xmlns:a16="http://schemas.microsoft.com/office/drawing/2014/main" id="{75CA5E61-574C-768E-6D7B-11B53EF59EB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1499" y="19494"/>
            <a:ext cx="1478221" cy="65106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C502D48-7E7B-E66A-4A03-C1B6C30913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5560" y="2755374"/>
            <a:ext cx="1150620" cy="777240"/>
          </a:xfrm>
          <a:prstGeom prst="rect">
            <a:avLst/>
          </a:prstGeom>
          <a:noFill/>
          <a:ln>
            <a:noFill/>
          </a:ln>
        </p:spPr>
      </p:pic>
      <p:sp>
        <p:nvSpPr>
          <p:cNvPr id="14" name="Footer Placeholder 5">
            <a:extLst>
              <a:ext uri="{FF2B5EF4-FFF2-40B4-BE49-F238E27FC236}">
                <a16:creationId xmlns:a16="http://schemas.microsoft.com/office/drawing/2014/main" id="{DFF6AC69-6DE1-E713-0AA9-7CA74ACCA6C2}"/>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175667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228B4AA-5EFA-7853-E06E-08F7B3CEAD61}"/>
              </a:ext>
            </a:extLst>
          </p:cNvPr>
          <p:cNvSpPr>
            <a:spLocks noGrp="1"/>
          </p:cNvSpPr>
          <p:nvPr>
            <p:ph type="body" sz="quarter" idx="11"/>
          </p:nvPr>
        </p:nvSpPr>
        <p:spPr/>
        <p:txBody>
          <a:bodyPr vert="horz" lIns="91440" tIns="45720" rIns="91440" bIns="45720" rtlCol="0" anchor="t">
            <a:normAutofit/>
          </a:bodyPr>
          <a:lstStyle/>
          <a:p>
            <a:pPr marL="359410" indent="-359410"/>
            <a:r>
              <a:rPr lang="en-US" sz="2000" dirty="0">
                <a:cs typeface="Arial"/>
              </a:rPr>
              <a:t>The most recent evolutions of the IEEE 802.11 standard </a:t>
            </a:r>
            <a:br>
              <a:rPr lang="en-US" sz="2000" dirty="0">
                <a:cs typeface="Arial"/>
              </a:rPr>
            </a:br>
            <a:r>
              <a:rPr lang="en-US" sz="2000" dirty="0">
                <a:cs typeface="Arial"/>
              </a:rPr>
              <a:t>(Wi-Fi6E &amp; Wi-Fi7) include the use of the 6 GHz band</a:t>
            </a:r>
            <a:br>
              <a:rPr lang="en-US" sz="2000" dirty="0">
                <a:cs typeface="Arial"/>
              </a:rPr>
            </a:br>
            <a:r>
              <a:rPr lang="en-US" sz="2000" dirty="0">
                <a:cs typeface="Arial"/>
              </a:rPr>
              <a:t> with channels up to 320 MHz</a:t>
            </a:r>
          </a:p>
          <a:p>
            <a:pPr marL="359410" indent="-359410"/>
            <a:r>
              <a:rPr lang="en-US" sz="2000" dirty="0">
                <a:cs typeface="Arial"/>
              </a:rPr>
              <a:t>The lower 6 GHz is already </a:t>
            </a:r>
            <a:r>
              <a:rPr lang="en-US" sz="2000" dirty="0" err="1">
                <a:cs typeface="Arial"/>
              </a:rPr>
              <a:t>harmonised</a:t>
            </a:r>
            <a:r>
              <a:rPr lang="en-US" sz="2000" dirty="0">
                <a:cs typeface="Arial"/>
              </a:rPr>
              <a:t> in Europe</a:t>
            </a:r>
          </a:p>
        </p:txBody>
      </p:sp>
      <p:pic>
        <p:nvPicPr>
          <p:cNvPr id="18" name="Picture 17">
            <a:extLst>
              <a:ext uri="{FF2B5EF4-FFF2-40B4-BE49-F238E27FC236}">
                <a16:creationId xmlns:a16="http://schemas.microsoft.com/office/drawing/2014/main" id="{4A352B95-304E-707A-B881-8F8D593036EE}"/>
              </a:ext>
            </a:extLst>
          </p:cNvPr>
          <p:cNvPicPr>
            <a:picLocks noChangeAspect="1"/>
          </p:cNvPicPr>
          <p:nvPr/>
        </p:nvPicPr>
        <p:blipFill>
          <a:blip r:embed="rId2"/>
          <a:stretch>
            <a:fillRect/>
          </a:stretch>
        </p:blipFill>
        <p:spPr>
          <a:xfrm>
            <a:off x="866558" y="2732011"/>
            <a:ext cx="4283687" cy="1909839"/>
          </a:xfrm>
          <a:prstGeom prst="rect">
            <a:avLst/>
          </a:prstGeom>
        </p:spPr>
      </p:pic>
      <p:sp>
        <p:nvSpPr>
          <p:cNvPr id="2" name="Title 1">
            <a:extLst>
              <a:ext uri="{FF2B5EF4-FFF2-40B4-BE49-F238E27FC236}">
                <a16:creationId xmlns:a16="http://schemas.microsoft.com/office/drawing/2014/main" id="{C960A20C-8736-1F21-D8B2-F0649882B92D}"/>
              </a:ext>
            </a:extLst>
          </p:cNvPr>
          <p:cNvSpPr>
            <a:spLocks noGrp="1"/>
          </p:cNvSpPr>
          <p:nvPr>
            <p:ph type="title"/>
          </p:nvPr>
        </p:nvSpPr>
        <p:spPr/>
        <p:txBody>
          <a:bodyPr/>
          <a:lstStyle/>
          <a:p>
            <a:r>
              <a:rPr lang="en-US" dirty="0">
                <a:cs typeface="Arial"/>
              </a:rPr>
              <a:t>Evolution of WAS/RLAN</a:t>
            </a:r>
            <a:endParaRPr lang="en-US" dirty="0"/>
          </a:p>
        </p:txBody>
      </p:sp>
      <p:pic>
        <p:nvPicPr>
          <p:cNvPr id="6" name="Picture 5" descr="A black and grey background with a number six&#10;&#10;Description automatically generated">
            <a:extLst>
              <a:ext uri="{FF2B5EF4-FFF2-40B4-BE49-F238E27FC236}">
                <a16:creationId xmlns:a16="http://schemas.microsoft.com/office/drawing/2014/main" id="{574E9B65-D69A-93C8-D2F2-414268B422B5}"/>
              </a:ext>
            </a:extLst>
          </p:cNvPr>
          <p:cNvPicPr>
            <a:picLocks noChangeAspect="1"/>
          </p:cNvPicPr>
          <p:nvPr/>
        </p:nvPicPr>
        <p:blipFill>
          <a:blip r:embed="rId3"/>
          <a:stretch>
            <a:fillRect/>
          </a:stretch>
        </p:blipFill>
        <p:spPr>
          <a:xfrm>
            <a:off x="7543459" y="2412707"/>
            <a:ext cx="556213" cy="565587"/>
          </a:xfrm>
          <a:prstGeom prst="rect">
            <a:avLst/>
          </a:prstGeom>
        </p:spPr>
      </p:pic>
      <p:pic>
        <p:nvPicPr>
          <p:cNvPr id="10" name="Picture 9" descr="A black and grey background with a number&#10;&#10;Description automatically generated">
            <a:extLst>
              <a:ext uri="{FF2B5EF4-FFF2-40B4-BE49-F238E27FC236}">
                <a16:creationId xmlns:a16="http://schemas.microsoft.com/office/drawing/2014/main" id="{BDC1AD5E-28DE-E95C-023A-D5302E97101A}"/>
              </a:ext>
            </a:extLst>
          </p:cNvPr>
          <p:cNvPicPr>
            <a:picLocks noChangeAspect="1"/>
          </p:cNvPicPr>
          <p:nvPr/>
        </p:nvPicPr>
        <p:blipFill>
          <a:blip r:embed="rId4"/>
          <a:stretch>
            <a:fillRect/>
          </a:stretch>
        </p:blipFill>
        <p:spPr>
          <a:xfrm>
            <a:off x="8046200" y="2978294"/>
            <a:ext cx="555486" cy="565586"/>
          </a:xfrm>
          <a:prstGeom prst="rect">
            <a:avLst/>
          </a:prstGeom>
        </p:spPr>
      </p:pic>
      <p:pic>
        <p:nvPicPr>
          <p:cNvPr id="12" name="Picture 11" descr="A person wearing a vr headset&#10;&#10;Description automatically generated">
            <a:extLst>
              <a:ext uri="{FF2B5EF4-FFF2-40B4-BE49-F238E27FC236}">
                <a16:creationId xmlns:a16="http://schemas.microsoft.com/office/drawing/2014/main" id="{17C0BBFB-70E7-FB42-62CD-5051469496B3}"/>
              </a:ext>
            </a:extLst>
          </p:cNvPr>
          <p:cNvPicPr>
            <a:picLocks noChangeAspect="1"/>
          </p:cNvPicPr>
          <p:nvPr/>
        </p:nvPicPr>
        <p:blipFill>
          <a:blip r:embed="rId5"/>
          <a:stretch>
            <a:fillRect/>
          </a:stretch>
        </p:blipFill>
        <p:spPr>
          <a:xfrm>
            <a:off x="5652986" y="3074830"/>
            <a:ext cx="2095500" cy="1362075"/>
          </a:xfrm>
          <a:prstGeom prst="rect">
            <a:avLst/>
          </a:prstGeom>
        </p:spPr>
      </p:pic>
      <p:sp>
        <p:nvSpPr>
          <p:cNvPr id="14" name="TextBox 13">
            <a:extLst>
              <a:ext uri="{FF2B5EF4-FFF2-40B4-BE49-F238E27FC236}">
                <a16:creationId xmlns:a16="http://schemas.microsoft.com/office/drawing/2014/main" id="{86C206AF-3E0A-7401-6F30-34B355185CAC}"/>
              </a:ext>
            </a:extLst>
          </p:cNvPr>
          <p:cNvSpPr txBox="1"/>
          <p:nvPr/>
        </p:nvSpPr>
        <p:spPr>
          <a:xfrm>
            <a:off x="7844247" y="3670607"/>
            <a:ext cx="1240971" cy="338554"/>
          </a:xfrm>
          <a:prstGeom prst="rect">
            <a:avLst/>
          </a:prstGeom>
          <a:noFill/>
        </p:spPr>
        <p:txBody>
          <a:bodyPr wrap="square">
            <a:spAutoFit/>
          </a:bodyPr>
          <a:lstStyle/>
          <a:p>
            <a:r>
              <a:rPr lang="nb-NO" sz="800" dirty="0"/>
              <a:t>source: </a:t>
            </a:r>
            <a:br>
              <a:rPr lang="nb-NO" sz="800" dirty="0"/>
            </a:br>
            <a:r>
              <a:rPr lang="nb-NO" sz="800" dirty="0"/>
              <a:t>Wi-Fi Alliance</a:t>
            </a:r>
            <a:endParaRPr lang="en-DK" sz="800" dirty="0"/>
          </a:p>
        </p:txBody>
      </p:sp>
      <p:sp>
        <p:nvSpPr>
          <p:cNvPr id="16" name="Footer Placeholder 5">
            <a:extLst>
              <a:ext uri="{FF2B5EF4-FFF2-40B4-BE49-F238E27FC236}">
                <a16:creationId xmlns:a16="http://schemas.microsoft.com/office/drawing/2014/main" id="{79F1CBF3-A8DE-4D7A-C677-74C5745B63CE}"/>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269284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C7688-DDB6-9C14-2B60-B6AFFAE16395}"/>
              </a:ext>
            </a:extLst>
          </p:cNvPr>
          <p:cNvSpPr>
            <a:spLocks noGrp="1"/>
          </p:cNvSpPr>
          <p:nvPr>
            <p:ph type="title"/>
          </p:nvPr>
        </p:nvSpPr>
        <p:spPr/>
        <p:txBody>
          <a:bodyPr>
            <a:noAutofit/>
          </a:bodyPr>
          <a:lstStyle/>
          <a:p>
            <a:r>
              <a:rPr lang="da-DK" dirty="0"/>
              <a:t>Harmonisation of the ´Lower 6 GHz´ band</a:t>
            </a:r>
            <a:endParaRPr lang="en-DK" dirty="0"/>
          </a:p>
        </p:txBody>
      </p:sp>
      <p:pic>
        <p:nvPicPr>
          <p:cNvPr id="3" name="Picture 2" descr="Logo&#10;&#10;Description automatically generated">
            <a:extLst>
              <a:ext uri="{FF2B5EF4-FFF2-40B4-BE49-F238E27FC236}">
                <a16:creationId xmlns:a16="http://schemas.microsoft.com/office/drawing/2014/main" id="{C9A363EA-1C66-8AC3-BA9F-CD8497E385F2}"/>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38540" y="0"/>
            <a:ext cx="1478221" cy="651066"/>
          </a:xfrm>
          <a:prstGeom prst="rect">
            <a:avLst/>
          </a:prstGeom>
          <a:noFill/>
          <a:extLst>
            <a:ext uri="{909E8E84-426E-40DD-AFC4-6F175D3DCCD1}">
              <a14:hiddenFill xmlns:a14="http://schemas.microsoft.com/office/drawing/2010/main">
                <a:solidFill>
                  <a:srgbClr val="FFFFFF"/>
                </a:solidFill>
              </a14:hiddenFill>
            </a:ext>
          </a:extLst>
        </p:spPr>
      </p:pic>
      <p:sp>
        <p:nvSpPr>
          <p:cNvPr id="14" name="Arrow: Striped Right 13">
            <a:extLst>
              <a:ext uri="{FF2B5EF4-FFF2-40B4-BE49-F238E27FC236}">
                <a16:creationId xmlns:a16="http://schemas.microsoft.com/office/drawing/2014/main" id="{3CDF6277-CA2E-8D81-53D9-A2BDA2743B3E}"/>
              </a:ext>
            </a:extLst>
          </p:cNvPr>
          <p:cNvSpPr/>
          <p:nvPr/>
        </p:nvSpPr>
        <p:spPr>
          <a:xfrm>
            <a:off x="119605" y="3547939"/>
            <a:ext cx="8953083" cy="571237"/>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DK"/>
          </a:p>
        </p:txBody>
      </p:sp>
      <p:sp>
        <p:nvSpPr>
          <p:cNvPr id="18" name="TextBox 17">
            <a:extLst>
              <a:ext uri="{FF2B5EF4-FFF2-40B4-BE49-F238E27FC236}">
                <a16:creationId xmlns:a16="http://schemas.microsoft.com/office/drawing/2014/main" id="{477F131A-C7CB-7770-4BA6-FFCE6F2618B7}"/>
              </a:ext>
            </a:extLst>
          </p:cNvPr>
          <p:cNvSpPr txBox="1"/>
          <p:nvPr/>
        </p:nvSpPr>
        <p:spPr>
          <a:xfrm>
            <a:off x="167229" y="3679667"/>
            <a:ext cx="583096" cy="307777"/>
          </a:xfrm>
          <a:prstGeom prst="rect">
            <a:avLst/>
          </a:prstGeom>
          <a:noFill/>
        </p:spPr>
        <p:txBody>
          <a:bodyPr wrap="square">
            <a:spAutoFit/>
          </a:bodyPr>
          <a:lstStyle/>
          <a:p>
            <a:r>
              <a:rPr lang="da-DK" altLang="da-DK" sz="1400" b="1" dirty="0">
                <a:solidFill>
                  <a:srgbClr val="002060"/>
                </a:solidFill>
              </a:rPr>
              <a:t>2017</a:t>
            </a:r>
            <a:endParaRPr lang="en-DK" sz="1400" b="1" dirty="0">
              <a:solidFill>
                <a:srgbClr val="002060"/>
              </a:solidFill>
            </a:endParaRPr>
          </a:p>
        </p:txBody>
      </p:sp>
      <p:sp>
        <p:nvSpPr>
          <p:cNvPr id="4" name="TextBox 3">
            <a:extLst>
              <a:ext uri="{FF2B5EF4-FFF2-40B4-BE49-F238E27FC236}">
                <a16:creationId xmlns:a16="http://schemas.microsoft.com/office/drawing/2014/main" id="{DC4815D9-8089-AB7D-2B32-E489599B16BE}"/>
              </a:ext>
            </a:extLst>
          </p:cNvPr>
          <p:cNvSpPr txBox="1"/>
          <p:nvPr/>
        </p:nvSpPr>
        <p:spPr>
          <a:xfrm>
            <a:off x="5982928" y="3679667"/>
            <a:ext cx="583096" cy="307777"/>
          </a:xfrm>
          <a:prstGeom prst="rect">
            <a:avLst/>
          </a:prstGeom>
          <a:noFill/>
        </p:spPr>
        <p:txBody>
          <a:bodyPr wrap="square">
            <a:spAutoFit/>
          </a:bodyPr>
          <a:lstStyle/>
          <a:p>
            <a:r>
              <a:rPr lang="da-DK" altLang="da-DK" sz="1400" b="1" dirty="0">
                <a:solidFill>
                  <a:srgbClr val="002060"/>
                </a:solidFill>
              </a:rPr>
              <a:t>2024</a:t>
            </a:r>
            <a:endParaRPr lang="en-DK" sz="1400" b="1" dirty="0">
              <a:solidFill>
                <a:srgbClr val="002060"/>
              </a:solidFill>
            </a:endParaRPr>
          </a:p>
        </p:txBody>
      </p:sp>
      <p:sp>
        <p:nvSpPr>
          <p:cNvPr id="5" name="TextBox 4">
            <a:extLst>
              <a:ext uri="{FF2B5EF4-FFF2-40B4-BE49-F238E27FC236}">
                <a16:creationId xmlns:a16="http://schemas.microsoft.com/office/drawing/2014/main" id="{7032203E-A58D-793B-8498-6D60AC6859EA}"/>
              </a:ext>
            </a:extLst>
          </p:cNvPr>
          <p:cNvSpPr txBox="1"/>
          <p:nvPr/>
        </p:nvSpPr>
        <p:spPr>
          <a:xfrm>
            <a:off x="992334" y="3679667"/>
            <a:ext cx="583096" cy="307777"/>
          </a:xfrm>
          <a:prstGeom prst="rect">
            <a:avLst/>
          </a:prstGeom>
          <a:noFill/>
        </p:spPr>
        <p:txBody>
          <a:bodyPr wrap="square">
            <a:spAutoFit/>
          </a:bodyPr>
          <a:lstStyle/>
          <a:p>
            <a:r>
              <a:rPr lang="da-DK" altLang="da-DK" sz="1400" b="1" dirty="0">
                <a:solidFill>
                  <a:srgbClr val="002060"/>
                </a:solidFill>
              </a:rPr>
              <a:t>2018</a:t>
            </a:r>
            <a:endParaRPr lang="en-DK" sz="1400" b="1" dirty="0">
              <a:solidFill>
                <a:srgbClr val="002060"/>
              </a:solidFill>
            </a:endParaRPr>
          </a:p>
        </p:txBody>
      </p:sp>
      <p:sp>
        <p:nvSpPr>
          <p:cNvPr id="7" name="TextBox 6">
            <a:extLst>
              <a:ext uri="{FF2B5EF4-FFF2-40B4-BE49-F238E27FC236}">
                <a16:creationId xmlns:a16="http://schemas.microsoft.com/office/drawing/2014/main" id="{8FC3AB19-6E12-C939-D634-12EFB9AE3013}"/>
              </a:ext>
            </a:extLst>
          </p:cNvPr>
          <p:cNvSpPr txBox="1"/>
          <p:nvPr/>
        </p:nvSpPr>
        <p:spPr>
          <a:xfrm>
            <a:off x="1817439" y="3679667"/>
            <a:ext cx="583096" cy="307777"/>
          </a:xfrm>
          <a:prstGeom prst="rect">
            <a:avLst/>
          </a:prstGeom>
          <a:noFill/>
        </p:spPr>
        <p:txBody>
          <a:bodyPr wrap="square">
            <a:spAutoFit/>
          </a:bodyPr>
          <a:lstStyle/>
          <a:p>
            <a:r>
              <a:rPr lang="da-DK" altLang="da-DK" sz="1400" b="1" dirty="0">
                <a:solidFill>
                  <a:srgbClr val="002060"/>
                </a:solidFill>
              </a:rPr>
              <a:t>2019</a:t>
            </a:r>
            <a:endParaRPr lang="en-DK" sz="1400" b="1" dirty="0">
              <a:solidFill>
                <a:srgbClr val="002060"/>
              </a:solidFill>
            </a:endParaRPr>
          </a:p>
        </p:txBody>
      </p:sp>
      <p:sp>
        <p:nvSpPr>
          <p:cNvPr id="8" name="TextBox 7">
            <a:extLst>
              <a:ext uri="{FF2B5EF4-FFF2-40B4-BE49-F238E27FC236}">
                <a16:creationId xmlns:a16="http://schemas.microsoft.com/office/drawing/2014/main" id="{AEFAE312-8612-9CD8-C49D-9F8F33800EC4}"/>
              </a:ext>
            </a:extLst>
          </p:cNvPr>
          <p:cNvSpPr txBox="1"/>
          <p:nvPr/>
        </p:nvSpPr>
        <p:spPr>
          <a:xfrm>
            <a:off x="2642544" y="3679667"/>
            <a:ext cx="583096" cy="307777"/>
          </a:xfrm>
          <a:prstGeom prst="rect">
            <a:avLst/>
          </a:prstGeom>
          <a:noFill/>
        </p:spPr>
        <p:txBody>
          <a:bodyPr wrap="square">
            <a:spAutoFit/>
          </a:bodyPr>
          <a:lstStyle/>
          <a:p>
            <a:r>
              <a:rPr lang="da-DK" altLang="da-DK" sz="1400" b="1" dirty="0">
                <a:solidFill>
                  <a:srgbClr val="002060"/>
                </a:solidFill>
              </a:rPr>
              <a:t>2020</a:t>
            </a:r>
            <a:endParaRPr lang="en-DK" sz="1400" b="1" dirty="0">
              <a:solidFill>
                <a:srgbClr val="002060"/>
              </a:solidFill>
            </a:endParaRPr>
          </a:p>
        </p:txBody>
      </p:sp>
      <p:sp>
        <p:nvSpPr>
          <p:cNvPr id="9" name="TextBox 8">
            <a:extLst>
              <a:ext uri="{FF2B5EF4-FFF2-40B4-BE49-F238E27FC236}">
                <a16:creationId xmlns:a16="http://schemas.microsoft.com/office/drawing/2014/main" id="{E7EF7F7C-95CA-C672-BD1C-CED47BCB2BF6}"/>
              </a:ext>
            </a:extLst>
          </p:cNvPr>
          <p:cNvSpPr txBox="1"/>
          <p:nvPr/>
        </p:nvSpPr>
        <p:spPr>
          <a:xfrm>
            <a:off x="3467649" y="3679667"/>
            <a:ext cx="583096" cy="307777"/>
          </a:xfrm>
          <a:prstGeom prst="rect">
            <a:avLst/>
          </a:prstGeom>
          <a:noFill/>
        </p:spPr>
        <p:txBody>
          <a:bodyPr wrap="square">
            <a:spAutoFit/>
          </a:bodyPr>
          <a:lstStyle/>
          <a:p>
            <a:r>
              <a:rPr lang="da-DK" altLang="da-DK" sz="1400" b="1" dirty="0">
                <a:solidFill>
                  <a:srgbClr val="002060"/>
                </a:solidFill>
              </a:rPr>
              <a:t>2021</a:t>
            </a:r>
            <a:endParaRPr lang="en-DK" sz="1400" b="1" dirty="0">
              <a:solidFill>
                <a:srgbClr val="002060"/>
              </a:solidFill>
            </a:endParaRPr>
          </a:p>
        </p:txBody>
      </p:sp>
      <p:sp>
        <p:nvSpPr>
          <p:cNvPr id="10" name="TextBox 9">
            <a:extLst>
              <a:ext uri="{FF2B5EF4-FFF2-40B4-BE49-F238E27FC236}">
                <a16:creationId xmlns:a16="http://schemas.microsoft.com/office/drawing/2014/main" id="{4DA20A3E-F4C2-FA26-44AE-437F15A7D2C6}"/>
              </a:ext>
            </a:extLst>
          </p:cNvPr>
          <p:cNvSpPr txBox="1"/>
          <p:nvPr/>
        </p:nvSpPr>
        <p:spPr>
          <a:xfrm>
            <a:off x="4292754" y="3679667"/>
            <a:ext cx="583096" cy="307777"/>
          </a:xfrm>
          <a:prstGeom prst="rect">
            <a:avLst/>
          </a:prstGeom>
          <a:noFill/>
        </p:spPr>
        <p:txBody>
          <a:bodyPr wrap="square">
            <a:spAutoFit/>
          </a:bodyPr>
          <a:lstStyle/>
          <a:p>
            <a:r>
              <a:rPr lang="da-DK" altLang="da-DK" sz="1400" b="1" dirty="0">
                <a:solidFill>
                  <a:srgbClr val="002060"/>
                </a:solidFill>
              </a:rPr>
              <a:t>2022</a:t>
            </a:r>
            <a:endParaRPr lang="en-DK" sz="1400" b="1" dirty="0">
              <a:solidFill>
                <a:srgbClr val="002060"/>
              </a:solidFill>
            </a:endParaRPr>
          </a:p>
        </p:txBody>
      </p:sp>
      <p:sp>
        <p:nvSpPr>
          <p:cNvPr id="11" name="TextBox 10">
            <a:extLst>
              <a:ext uri="{FF2B5EF4-FFF2-40B4-BE49-F238E27FC236}">
                <a16:creationId xmlns:a16="http://schemas.microsoft.com/office/drawing/2014/main" id="{5F968DB1-C351-EAA5-5E32-89A67217778E}"/>
              </a:ext>
            </a:extLst>
          </p:cNvPr>
          <p:cNvSpPr txBox="1"/>
          <p:nvPr/>
        </p:nvSpPr>
        <p:spPr>
          <a:xfrm>
            <a:off x="5117859" y="3679667"/>
            <a:ext cx="583096" cy="307777"/>
          </a:xfrm>
          <a:prstGeom prst="rect">
            <a:avLst/>
          </a:prstGeom>
          <a:noFill/>
        </p:spPr>
        <p:txBody>
          <a:bodyPr wrap="square">
            <a:spAutoFit/>
          </a:bodyPr>
          <a:lstStyle/>
          <a:p>
            <a:r>
              <a:rPr lang="da-DK" altLang="da-DK" sz="1400" b="1" dirty="0">
                <a:solidFill>
                  <a:srgbClr val="002060"/>
                </a:solidFill>
              </a:rPr>
              <a:t>2023</a:t>
            </a:r>
            <a:endParaRPr lang="en-DK" sz="1400" b="1" dirty="0">
              <a:solidFill>
                <a:srgbClr val="002060"/>
              </a:solidFill>
            </a:endParaRPr>
          </a:p>
        </p:txBody>
      </p:sp>
      <p:sp>
        <p:nvSpPr>
          <p:cNvPr id="13" name="TextBox 12">
            <a:extLst>
              <a:ext uri="{FF2B5EF4-FFF2-40B4-BE49-F238E27FC236}">
                <a16:creationId xmlns:a16="http://schemas.microsoft.com/office/drawing/2014/main" id="{420F390B-18ED-3896-E2EA-50EC9F362A70}"/>
              </a:ext>
            </a:extLst>
          </p:cNvPr>
          <p:cNvSpPr txBox="1"/>
          <p:nvPr/>
        </p:nvSpPr>
        <p:spPr>
          <a:xfrm>
            <a:off x="21179" y="1577115"/>
            <a:ext cx="3324739" cy="369332"/>
          </a:xfrm>
          <a:prstGeom prst="rect">
            <a:avLst/>
          </a:prstGeom>
          <a:noFill/>
        </p:spPr>
        <p:txBody>
          <a:bodyPr wrap="square">
            <a:spAutoFit/>
          </a:bodyPr>
          <a:lstStyle/>
          <a:p>
            <a:r>
              <a:rPr lang="da-DK" altLang="da-DK" sz="1800" b="1" dirty="0">
                <a:solidFill>
                  <a:srgbClr val="0070C0"/>
                </a:solidFill>
              </a:rPr>
              <a:t>Lower 6 GHz </a:t>
            </a:r>
            <a:r>
              <a:rPr lang="en-DK" b="1" dirty="0">
                <a:solidFill>
                  <a:srgbClr val="0070C0"/>
                </a:solidFill>
              </a:rPr>
              <a:t>5945−642</a:t>
            </a:r>
            <a:r>
              <a:rPr lang="en-US" b="1" dirty="0">
                <a:solidFill>
                  <a:srgbClr val="0070C0"/>
                </a:solidFill>
              </a:rPr>
              <a:t>5 MHz</a:t>
            </a:r>
            <a:endParaRPr lang="en-DK" b="1" dirty="0">
              <a:solidFill>
                <a:srgbClr val="0070C0"/>
              </a:solidFill>
            </a:endParaRPr>
          </a:p>
        </p:txBody>
      </p:sp>
      <p:sp>
        <p:nvSpPr>
          <p:cNvPr id="30" name="TextBox 29">
            <a:extLst>
              <a:ext uri="{FF2B5EF4-FFF2-40B4-BE49-F238E27FC236}">
                <a16:creationId xmlns:a16="http://schemas.microsoft.com/office/drawing/2014/main" id="{3977C2D3-B52C-9F91-6FC9-B2AE894EE208}"/>
              </a:ext>
            </a:extLst>
          </p:cNvPr>
          <p:cNvSpPr txBox="1"/>
          <p:nvPr/>
        </p:nvSpPr>
        <p:spPr>
          <a:xfrm>
            <a:off x="713620" y="3188554"/>
            <a:ext cx="1358580" cy="400110"/>
          </a:xfrm>
          <a:prstGeom prst="rect">
            <a:avLst/>
          </a:prstGeom>
          <a:noFill/>
        </p:spPr>
        <p:txBody>
          <a:bodyPr wrap="square">
            <a:spAutoFit/>
          </a:bodyPr>
          <a:lstStyle/>
          <a:p>
            <a:r>
              <a:rPr lang="da-DK" altLang="da-DK" sz="1000" dirty="0">
                <a:solidFill>
                  <a:schemeClr val="tx1">
                    <a:lumMod val="50000"/>
                    <a:lumOff val="50000"/>
                  </a:schemeClr>
                </a:solidFill>
              </a:rPr>
              <a:t>Coexistence studies with WAS/RLANs</a:t>
            </a:r>
            <a:endParaRPr lang="en-DK" sz="1000" dirty="0">
              <a:solidFill>
                <a:schemeClr val="tx1">
                  <a:lumMod val="50000"/>
                  <a:lumOff val="50000"/>
                </a:schemeClr>
              </a:solidFill>
            </a:endParaRPr>
          </a:p>
        </p:txBody>
      </p:sp>
      <p:sp>
        <p:nvSpPr>
          <p:cNvPr id="36" name="TextBox 35">
            <a:extLst>
              <a:ext uri="{FF2B5EF4-FFF2-40B4-BE49-F238E27FC236}">
                <a16:creationId xmlns:a16="http://schemas.microsoft.com/office/drawing/2014/main" id="{2CFED39A-D6C7-D3EE-A67C-4FACFA45AF3A}"/>
              </a:ext>
            </a:extLst>
          </p:cNvPr>
          <p:cNvSpPr txBox="1"/>
          <p:nvPr/>
        </p:nvSpPr>
        <p:spPr>
          <a:xfrm rot="16200000">
            <a:off x="2618923" y="2681163"/>
            <a:ext cx="1443773" cy="246221"/>
          </a:xfrm>
          <a:prstGeom prst="rect">
            <a:avLst/>
          </a:prstGeom>
          <a:noFill/>
        </p:spPr>
        <p:txBody>
          <a:bodyPr wrap="square">
            <a:spAutoFit/>
          </a:bodyPr>
          <a:lstStyle/>
          <a:p>
            <a:r>
              <a:rPr lang="da-DK" altLang="da-DK" sz="1000" b="1" dirty="0">
                <a:solidFill>
                  <a:srgbClr val="00B050"/>
                </a:solidFill>
              </a:rPr>
              <a:t>ECC DEC (20)01</a:t>
            </a:r>
            <a:endParaRPr lang="en-DK" sz="1000" b="1" dirty="0">
              <a:solidFill>
                <a:srgbClr val="00B050"/>
              </a:solidFill>
            </a:endParaRPr>
          </a:p>
        </p:txBody>
      </p:sp>
      <p:sp>
        <p:nvSpPr>
          <p:cNvPr id="40" name="Arrow: Right 39">
            <a:extLst>
              <a:ext uri="{FF2B5EF4-FFF2-40B4-BE49-F238E27FC236}">
                <a16:creationId xmlns:a16="http://schemas.microsoft.com/office/drawing/2014/main" id="{F73B71E2-52E1-5172-5292-B8EC0C1F91D6}"/>
              </a:ext>
            </a:extLst>
          </p:cNvPr>
          <p:cNvSpPr/>
          <p:nvPr/>
        </p:nvSpPr>
        <p:spPr>
          <a:xfrm>
            <a:off x="167229" y="3531206"/>
            <a:ext cx="1841999" cy="121789"/>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44" name="Arrow: Right 43">
            <a:extLst>
              <a:ext uri="{FF2B5EF4-FFF2-40B4-BE49-F238E27FC236}">
                <a16:creationId xmlns:a16="http://schemas.microsoft.com/office/drawing/2014/main" id="{0B4E3B2F-BAC4-8615-9B0A-388B9B6F13E9}"/>
              </a:ext>
            </a:extLst>
          </p:cNvPr>
          <p:cNvSpPr/>
          <p:nvPr/>
        </p:nvSpPr>
        <p:spPr>
          <a:xfrm>
            <a:off x="2237169" y="3552401"/>
            <a:ext cx="719563" cy="86285"/>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45" name="Arrow: Right 44">
            <a:extLst>
              <a:ext uri="{FF2B5EF4-FFF2-40B4-BE49-F238E27FC236}">
                <a16:creationId xmlns:a16="http://schemas.microsoft.com/office/drawing/2014/main" id="{4073AC07-889B-9558-5E3A-8B04330C2DE5}"/>
              </a:ext>
            </a:extLst>
          </p:cNvPr>
          <p:cNvSpPr/>
          <p:nvPr/>
        </p:nvSpPr>
        <p:spPr>
          <a:xfrm>
            <a:off x="2109161" y="2621533"/>
            <a:ext cx="1116479" cy="155897"/>
          </a:xfrm>
          <a:prstGeom prst="rightArrow">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DK">
              <a:solidFill>
                <a:srgbClr val="00B050"/>
              </a:solidFill>
            </a:endParaRPr>
          </a:p>
        </p:txBody>
      </p:sp>
      <p:sp>
        <p:nvSpPr>
          <p:cNvPr id="46" name="Arrow: Right 45">
            <a:extLst>
              <a:ext uri="{FF2B5EF4-FFF2-40B4-BE49-F238E27FC236}">
                <a16:creationId xmlns:a16="http://schemas.microsoft.com/office/drawing/2014/main" id="{7713C83E-6CD4-1AF2-3283-0679E2791EC9}"/>
              </a:ext>
            </a:extLst>
          </p:cNvPr>
          <p:cNvSpPr/>
          <p:nvPr/>
        </p:nvSpPr>
        <p:spPr>
          <a:xfrm>
            <a:off x="5700955" y="3542707"/>
            <a:ext cx="1892219" cy="111294"/>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47" name="TextBox 46">
            <a:extLst>
              <a:ext uri="{FF2B5EF4-FFF2-40B4-BE49-F238E27FC236}">
                <a16:creationId xmlns:a16="http://schemas.microsoft.com/office/drawing/2014/main" id="{F8ED660C-8779-24CB-4151-302E8EBD892E}"/>
              </a:ext>
            </a:extLst>
          </p:cNvPr>
          <p:cNvSpPr txBox="1"/>
          <p:nvPr/>
        </p:nvSpPr>
        <p:spPr>
          <a:xfrm rot="16200000">
            <a:off x="5670938" y="3003462"/>
            <a:ext cx="1027536" cy="246221"/>
          </a:xfrm>
          <a:prstGeom prst="rect">
            <a:avLst/>
          </a:prstGeom>
          <a:noFill/>
        </p:spPr>
        <p:txBody>
          <a:bodyPr wrap="square">
            <a:spAutoFit/>
          </a:bodyPr>
          <a:lstStyle>
            <a:defPPr>
              <a:defRPr lang="en-US"/>
            </a:defPPr>
            <a:lvl1pPr>
              <a:defRPr sz="1000" b="1">
                <a:solidFill>
                  <a:schemeClr val="tx1">
                    <a:lumMod val="50000"/>
                    <a:lumOff val="50000"/>
                  </a:schemeClr>
                </a:solidFill>
              </a:defRPr>
            </a:lvl1pPr>
          </a:lstStyle>
          <a:p>
            <a:r>
              <a:rPr lang="da-DK" altLang="da-DK" dirty="0"/>
              <a:t>ECC Rep 355</a:t>
            </a:r>
            <a:endParaRPr lang="en-DK" dirty="0"/>
          </a:p>
        </p:txBody>
      </p:sp>
      <p:sp>
        <p:nvSpPr>
          <p:cNvPr id="48" name="TextBox 47">
            <a:extLst>
              <a:ext uri="{FF2B5EF4-FFF2-40B4-BE49-F238E27FC236}">
                <a16:creationId xmlns:a16="http://schemas.microsoft.com/office/drawing/2014/main" id="{BC60FAC4-6297-B5C1-8340-5379FFEAF4BA}"/>
              </a:ext>
            </a:extLst>
          </p:cNvPr>
          <p:cNvSpPr txBox="1"/>
          <p:nvPr/>
        </p:nvSpPr>
        <p:spPr>
          <a:xfrm>
            <a:off x="4089484" y="3061056"/>
            <a:ext cx="2004233" cy="246221"/>
          </a:xfrm>
          <a:prstGeom prst="rect">
            <a:avLst/>
          </a:prstGeom>
          <a:noFill/>
        </p:spPr>
        <p:txBody>
          <a:bodyPr wrap="square">
            <a:spAutoFit/>
          </a:bodyPr>
          <a:lstStyle>
            <a:defPPr>
              <a:defRPr lang="en-US"/>
            </a:defPPr>
            <a:lvl1pPr>
              <a:defRPr sz="1000">
                <a:solidFill>
                  <a:schemeClr val="tx1">
                    <a:lumMod val="50000"/>
                    <a:lumOff val="50000"/>
                  </a:schemeClr>
                </a:solidFill>
              </a:defRPr>
            </a:lvl1pPr>
          </a:lstStyle>
          <a:p>
            <a:r>
              <a:rPr lang="da-DK" dirty="0"/>
              <a:t>Out-of-band VLP emission limits</a:t>
            </a:r>
            <a:endParaRPr lang="en-DK" dirty="0"/>
          </a:p>
        </p:txBody>
      </p:sp>
      <p:sp>
        <p:nvSpPr>
          <p:cNvPr id="49" name="Arrow: Right 48">
            <a:extLst>
              <a:ext uri="{FF2B5EF4-FFF2-40B4-BE49-F238E27FC236}">
                <a16:creationId xmlns:a16="http://schemas.microsoft.com/office/drawing/2014/main" id="{04D91E49-5450-4A25-6BF1-A90D3D3B10FF}"/>
              </a:ext>
            </a:extLst>
          </p:cNvPr>
          <p:cNvSpPr/>
          <p:nvPr/>
        </p:nvSpPr>
        <p:spPr>
          <a:xfrm>
            <a:off x="5342203" y="2668429"/>
            <a:ext cx="1183858" cy="109002"/>
          </a:xfrm>
          <a:prstGeom prst="rightArrow">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DK">
              <a:solidFill>
                <a:srgbClr val="00B050"/>
              </a:solidFill>
            </a:endParaRPr>
          </a:p>
        </p:txBody>
      </p:sp>
      <p:sp>
        <p:nvSpPr>
          <p:cNvPr id="50" name="TextBox 49">
            <a:extLst>
              <a:ext uri="{FF2B5EF4-FFF2-40B4-BE49-F238E27FC236}">
                <a16:creationId xmlns:a16="http://schemas.microsoft.com/office/drawing/2014/main" id="{690D2472-CD1A-DC08-ECDC-50B3E8838D15}"/>
              </a:ext>
            </a:extLst>
          </p:cNvPr>
          <p:cNvSpPr txBox="1"/>
          <p:nvPr/>
        </p:nvSpPr>
        <p:spPr>
          <a:xfrm>
            <a:off x="5336565" y="2270767"/>
            <a:ext cx="2378990" cy="400110"/>
          </a:xfrm>
          <a:prstGeom prst="rect">
            <a:avLst/>
          </a:prstGeom>
          <a:noFill/>
        </p:spPr>
        <p:txBody>
          <a:bodyPr wrap="square">
            <a:spAutoFit/>
          </a:bodyPr>
          <a:lstStyle/>
          <a:p>
            <a:r>
              <a:rPr lang="da-DK" altLang="da-DK" sz="1000" i="1" dirty="0">
                <a:solidFill>
                  <a:srgbClr val="00B050"/>
                </a:solidFill>
              </a:rPr>
              <a:t>Review of </a:t>
            </a:r>
            <a:br>
              <a:rPr lang="da-DK" altLang="da-DK" sz="1000" i="1" dirty="0">
                <a:solidFill>
                  <a:srgbClr val="00B050"/>
                </a:solidFill>
              </a:rPr>
            </a:br>
            <a:r>
              <a:rPr lang="da-DK" altLang="da-DK" sz="1000" i="1" dirty="0">
                <a:solidFill>
                  <a:srgbClr val="00B050"/>
                </a:solidFill>
              </a:rPr>
              <a:t>ECC DEC (20)01</a:t>
            </a:r>
            <a:endParaRPr lang="en-DK" sz="1000" i="1" dirty="0">
              <a:solidFill>
                <a:srgbClr val="00B050"/>
              </a:solidFill>
            </a:endParaRPr>
          </a:p>
        </p:txBody>
      </p:sp>
      <p:sp>
        <p:nvSpPr>
          <p:cNvPr id="51" name="TextBox 50">
            <a:extLst>
              <a:ext uri="{FF2B5EF4-FFF2-40B4-BE49-F238E27FC236}">
                <a16:creationId xmlns:a16="http://schemas.microsoft.com/office/drawing/2014/main" id="{66BFEEC0-B54A-A634-8B98-927262C6261F}"/>
              </a:ext>
            </a:extLst>
          </p:cNvPr>
          <p:cNvSpPr txBox="1"/>
          <p:nvPr/>
        </p:nvSpPr>
        <p:spPr>
          <a:xfrm rot="16200000">
            <a:off x="6039542" y="2267476"/>
            <a:ext cx="1300472" cy="400110"/>
          </a:xfrm>
          <a:prstGeom prst="rect">
            <a:avLst/>
          </a:prstGeom>
          <a:noFill/>
        </p:spPr>
        <p:txBody>
          <a:bodyPr wrap="square">
            <a:spAutoFit/>
          </a:bodyPr>
          <a:lstStyle/>
          <a:p>
            <a:r>
              <a:rPr lang="da-DK" altLang="da-DK" sz="1000" b="1" dirty="0">
                <a:solidFill>
                  <a:srgbClr val="00B050"/>
                </a:solidFill>
              </a:rPr>
              <a:t>Updated</a:t>
            </a:r>
            <a:br>
              <a:rPr lang="da-DK" altLang="da-DK" sz="1000" b="1" dirty="0">
                <a:solidFill>
                  <a:srgbClr val="00B050"/>
                </a:solidFill>
              </a:rPr>
            </a:br>
            <a:r>
              <a:rPr lang="da-DK" altLang="da-DK" sz="1000" b="1" dirty="0">
                <a:solidFill>
                  <a:srgbClr val="00B050"/>
                </a:solidFill>
              </a:rPr>
              <a:t>ECC DEC(20)01</a:t>
            </a:r>
            <a:endParaRPr lang="en-DK" sz="1000" b="1" dirty="0">
              <a:solidFill>
                <a:srgbClr val="00B050"/>
              </a:solidFill>
            </a:endParaRPr>
          </a:p>
        </p:txBody>
      </p:sp>
      <p:sp>
        <p:nvSpPr>
          <p:cNvPr id="55" name="TextBox 54">
            <a:extLst>
              <a:ext uri="{FF2B5EF4-FFF2-40B4-BE49-F238E27FC236}">
                <a16:creationId xmlns:a16="http://schemas.microsoft.com/office/drawing/2014/main" id="{3B5ADC7C-BA11-98E2-3655-410FE7EBEB75}"/>
              </a:ext>
            </a:extLst>
          </p:cNvPr>
          <p:cNvSpPr txBox="1"/>
          <p:nvPr/>
        </p:nvSpPr>
        <p:spPr>
          <a:xfrm>
            <a:off x="2934092" y="1950477"/>
            <a:ext cx="1056387" cy="553998"/>
          </a:xfrm>
          <a:prstGeom prst="rect">
            <a:avLst/>
          </a:prstGeom>
          <a:noFill/>
        </p:spPr>
        <p:txBody>
          <a:bodyPr wrap="square">
            <a:spAutoFit/>
          </a:bodyPr>
          <a:lstStyle/>
          <a:p>
            <a:r>
              <a:rPr lang="da-DK" altLang="da-DK" sz="1000" dirty="0">
                <a:solidFill>
                  <a:srgbClr val="00B050"/>
                </a:solidFill>
              </a:rPr>
              <a:t>Harmonisation of the band for</a:t>
            </a:r>
            <a:br>
              <a:rPr lang="da-DK" altLang="da-DK" sz="1000" dirty="0">
                <a:solidFill>
                  <a:srgbClr val="00B050"/>
                </a:solidFill>
              </a:rPr>
            </a:br>
            <a:r>
              <a:rPr lang="da-DK" altLang="da-DK" sz="1000" b="1" dirty="0">
                <a:solidFill>
                  <a:srgbClr val="00B050"/>
                </a:solidFill>
              </a:rPr>
              <a:t>LPI and VLP</a:t>
            </a:r>
            <a:endParaRPr lang="en-DK" sz="1000" i="1" dirty="0">
              <a:solidFill>
                <a:srgbClr val="00B050"/>
              </a:solidFill>
            </a:endParaRPr>
          </a:p>
        </p:txBody>
      </p:sp>
      <p:sp>
        <p:nvSpPr>
          <p:cNvPr id="59" name="TextBox 58">
            <a:extLst>
              <a:ext uri="{FF2B5EF4-FFF2-40B4-BE49-F238E27FC236}">
                <a16:creationId xmlns:a16="http://schemas.microsoft.com/office/drawing/2014/main" id="{851953EB-11D4-790A-9012-637A8FC89187}"/>
              </a:ext>
            </a:extLst>
          </p:cNvPr>
          <p:cNvSpPr txBox="1"/>
          <p:nvPr/>
        </p:nvSpPr>
        <p:spPr>
          <a:xfrm>
            <a:off x="6571341" y="3349015"/>
            <a:ext cx="1026965" cy="246221"/>
          </a:xfrm>
          <a:prstGeom prst="rect">
            <a:avLst/>
          </a:prstGeom>
          <a:noFill/>
        </p:spPr>
        <p:txBody>
          <a:bodyPr wrap="square">
            <a:spAutoFit/>
          </a:bodyPr>
          <a:lstStyle>
            <a:defPPr>
              <a:defRPr lang="en-US"/>
            </a:defPPr>
            <a:lvl1pPr>
              <a:defRPr sz="1000">
                <a:solidFill>
                  <a:schemeClr val="tx1">
                    <a:lumMod val="50000"/>
                    <a:lumOff val="50000"/>
                  </a:schemeClr>
                </a:solidFill>
              </a:defRPr>
            </a:lvl1pPr>
          </a:lstStyle>
          <a:p>
            <a:r>
              <a:rPr lang="da-DK" altLang="da-DK" dirty="0"/>
              <a:t>Higher power</a:t>
            </a:r>
            <a:endParaRPr lang="en-DK" dirty="0"/>
          </a:p>
        </p:txBody>
      </p:sp>
      <p:sp>
        <p:nvSpPr>
          <p:cNvPr id="60" name="Arrow: Right 59">
            <a:extLst>
              <a:ext uri="{FF2B5EF4-FFF2-40B4-BE49-F238E27FC236}">
                <a16:creationId xmlns:a16="http://schemas.microsoft.com/office/drawing/2014/main" id="{09CCA9C7-96D6-AF03-435D-CD44F8C1B4B2}"/>
              </a:ext>
            </a:extLst>
          </p:cNvPr>
          <p:cNvSpPr/>
          <p:nvPr/>
        </p:nvSpPr>
        <p:spPr>
          <a:xfrm>
            <a:off x="3446303" y="3288430"/>
            <a:ext cx="2615304" cy="87408"/>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68" name="TextBox 67">
            <a:extLst>
              <a:ext uri="{FF2B5EF4-FFF2-40B4-BE49-F238E27FC236}">
                <a16:creationId xmlns:a16="http://schemas.microsoft.com/office/drawing/2014/main" id="{312C07F2-9415-A906-A5BA-0D2B5BB0FB7E}"/>
              </a:ext>
            </a:extLst>
          </p:cNvPr>
          <p:cNvSpPr txBox="1"/>
          <p:nvPr/>
        </p:nvSpPr>
        <p:spPr>
          <a:xfrm>
            <a:off x="8418281" y="3670474"/>
            <a:ext cx="583096" cy="307777"/>
          </a:xfrm>
          <a:prstGeom prst="rect">
            <a:avLst/>
          </a:prstGeom>
          <a:noFill/>
        </p:spPr>
        <p:txBody>
          <a:bodyPr wrap="square">
            <a:spAutoFit/>
          </a:bodyPr>
          <a:lstStyle/>
          <a:p>
            <a:r>
              <a:rPr lang="da-DK" altLang="da-DK" sz="1400" b="1" dirty="0">
                <a:solidFill>
                  <a:srgbClr val="002060"/>
                </a:solidFill>
              </a:rPr>
              <a:t>2027</a:t>
            </a:r>
            <a:endParaRPr lang="en-DK" sz="1400" b="1" dirty="0">
              <a:solidFill>
                <a:srgbClr val="002060"/>
              </a:solidFill>
            </a:endParaRPr>
          </a:p>
        </p:txBody>
      </p:sp>
      <p:sp>
        <p:nvSpPr>
          <p:cNvPr id="26" name="TextBox 25">
            <a:extLst>
              <a:ext uri="{FF2B5EF4-FFF2-40B4-BE49-F238E27FC236}">
                <a16:creationId xmlns:a16="http://schemas.microsoft.com/office/drawing/2014/main" id="{4EE349CA-C143-18B4-7F9F-38A80EAECA93}"/>
              </a:ext>
            </a:extLst>
          </p:cNvPr>
          <p:cNvSpPr txBox="1"/>
          <p:nvPr/>
        </p:nvSpPr>
        <p:spPr>
          <a:xfrm rot="16200000">
            <a:off x="1563925" y="3078241"/>
            <a:ext cx="1100267" cy="246221"/>
          </a:xfrm>
          <a:prstGeom prst="rect">
            <a:avLst/>
          </a:prstGeom>
          <a:noFill/>
        </p:spPr>
        <p:txBody>
          <a:bodyPr wrap="square">
            <a:spAutoFit/>
          </a:bodyPr>
          <a:lstStyle/>
          <a:p>
            <a:r>
              <a:rPr lang="da-DK" altLang="da-DK" sz="1000" b="1" dirty="0">
                <a:solidFill>
                  <a:schemeClr val="tx1">
                    <a:lumMod val="50000"/>
                    <a:lumOff val="50000"/>
                  </a:schemeClr>
                </a:solidFill>
              </a:rPr>
              <a:t>ECC Rep 302</a:t>
            </a:r>
            <a:endParaRPr lang="en-DK" sz="1000" b="1" dirty="0">
              <a:solidFill>
                <a:schemeClr val="tx1">
                  <a:lumMod val="50000"/>
                  <a:lumOff val="50000"/>
                </a:schemeClr>
              </a:solidFill>
            </a:endParaRPr>
          </a:p>
        </p:txBody>
      </p:sp>
      <p:sp>
        <p:nvSpPr>
          <p:cNvPr id="32" name="TextBox 31">
            <a:extLst>
              <a:ext uri="{FF2B5EF4-FFF2-40B4-BE49-F238E27FC236}">
                <a16:creationId xmlns:a16="http://schemas.microsoft.com/office/drawing/2014/main" id="{FF80DB28-F387-EF72-2CCB-56F1B829C19C}"/>
              </a:ext>
            </a:extLst>
          </p:cNvPr>
          <p:cNvSpPr txBox="1"/>
          <p:nvPr/>
        </p:nvSpPr>
        <p:spPr>
          <a:xfrm rot="16200000">
            <a:off x="2533919" y="3036959"/>
            <a:ext cx="1100267" cy="246221"/>
          </a:xfrm>
          <a:prstGeom prst="rect">
            <a:avLst/>
          </a:prstGeom>
          <a:noFill/>
        </p:spPr>
        <p:txBody>
          <a:bodyPr wrap="square">
            <a:spAutoFit/>
          </a:bodyPr>
          <a:lstStyle/>
          <a:p>
            <a:r>
              <a:rPr lang="da-DK" altLang="da-DK" sz="1000" b="1" dirty="0">
                <a:solidFill>
                  <a:schemeClr val="tx1">
                    <a:lumMod val="50000"/>
                    <a:lumOff val="50000"/>
                  </a:schemeClr>
                </a:solidFill>
              </a:rPr>
              <a:t>ECC Rep 316</a:t>
            </a:r>
            <a:endParaRPr lang="en-DK" sz="1000" b="1" dirty="0">
              <a:solidFill>
                <a:schemeClr val="tx1">
                  <a:lumMod val="50000"/>
                  <a:lumOff val="50000"/>
                </a:schemeClr>
              </a:solidFill>
            </a:endParaRPr>
          </a:p>
        </p:txBody>
      </p:sp>
      <p:sp>
        <p:nvSpPr>
          <p:cNvPr id="69" name="TextBox 68">
            <a:extLst>
              <a:ext uri="{FF2B5EF4-FFF2-40B4-BE49-F238E27FC236}">
                <a16:creationId xmlns:a16="http://schemas.microsoft.com/office/drawing/2014/main" id="{04A3D62D-E8BB-1F3E-68DC-9B45FD406855}"/>
              </a:ext>
            </a:extLst>
          </p:cNvPr>
          <p:cNvSpPr txBox="1"/>
          <p:nvPr/>
        </p:nvSpPr>
        <p:spPr>
          <a:xfrm>
            <a:off x="2204346" y="2993685"/>
            <a:ext cx="962125" cy="553998"/>
          </a:xfrm>
          <a:prstGeom prst="rect">
            <a:avLst/>
          </a:prstGeom>
          <a:noFill/>
        </p:spPr>
        <p:txBody>
          <a:bodyPr wrap="square">
            <a:spAutoFit/>
          </a:bodyPr>
          <a:lstStyle/>
          <a:p>
            <a:r>
              <a:rPr lang="da-DK" altLang="da-DK" sz="1000" dirty="0">
                <a:solidFill>
                  <a:schemeClr val="tx1">
                    <a:lumMod val="50000"/>
                    <a:lumOff val="50000"/>
                  </a:schemeClr>
                </a:solidFill>
              </a:rPr>
              <a:t>Short-term</a:t>
            </a:r>
            <a:br>
              <a:rPr lang="da-DK" altLang="da-DK" sz="1000" dirty="0">
                <a:solidFill>
                  <a:schemeClr val="tx1">
                    <a:lumMod val="50000"/>
                    <a:lumOff val="50000"/>
                  </a:schemeClr>
                </a:solidFill>
              </a:rPr>
            </a:br>
            <a:r>
              <a:rPr lang="da-DK" altLang="da-DK" sz="1000" dirty="0">
                <a:solidFill>
                  <a:schemeClr val="tx1">
                    <a:lumMod val="50000"/>
                    <a:lumOff val="50000"/>
                  </a:schemeClr>
                </a:solidFill>
              </a:rPr>
              <a:t>protecion of fixed service</a:t>
            </a:r>
            <a:endParaRPr lang="en-DK" sz="1000" dirty="0">
              <a:solidFill>
                <a:schemeClr val="tx1">
                  <a:lumMod val="50000"/>
                  <a:lumOff val="50000"/>
                </a:schemeClr>
              </a:solidFill>
            </a:endParaRPr>
          </a:p>
        </p:txBody>
      </p:sp>
      <p:sp>
        <p:nvSpPr>
          <p:cNvPr id="12" name="TextBox 11">
            <a:extLst>
              <a:ext uri="{FF2B5EF4-FFF2-40B4-BE49-F238E27FC236}">
                <a16:creationId xmlns:a16="http://schemas.microsoft.com/office/drawing/2014/main" id="{D28AF3E6-5254-33BF-9C2F-AEF0171FF833}"/>
              </a:ext>
            </a:extLst>
          </p:cNvPr>
          <p:cNvSpPr txBox="1"/>
          <p:nvPr/>
        </p:nvSpPr>
        <p:spPr>
          <a:xfrm>
            <a:off x="6768069" y="3679667"/>
            <a:ext cx="583096" cy="307777"/>
          </a:xfrm>
          <a:prstGeom prst="rect">
            <a:avLst/>
          </a:prstGeom>
          <a:noFill/>
        </p:spPr>
        <p:txBody>
          <a:bodyPr wrap="square">
            <a:spAutoFit/>
          </a:bodyPr>
          <a:lstStyle/>
          <a:p>
            <a:r>
              <a:rPr lang="da-DK" altLang="da-DK" sz="1400" b="1" dirty="0">
                <a:solidFill>
                  <a:srgbClr val="002060"/>
                </a:solidFill>
              </a:rPr>
              <a:t>2025</a:t>
            </a:r>
            <a:endParaRPr lang="en-DK" sz="1400" b="1" dirty="0">
              <a:solidFill>
                <a:srgbClr val="002060"/>
              </a:solidFill>
            </a:endParaRPr>
          </a:p>
        </p:txBody>
      </p:sp>
      <p:sp>
        <p:nvSpPr>
          <p:cNvPr id="16" name="TextBox 15">
            <a:extLst>
              <a:ext uri="{FF2B5EF4-FFF2-40B4-BE49-F238E27FC236}">
                <a16:creationId xmlns:a16="http://schemas.microsoft.com/office/drawing/2014/main" id="{9EE20218-C1B6-646E-DA15-C976C3821678}"/>
              </a:ext>
            </a:extLst>
          </p:cNvPr>
          <p:cNvSpPr txBox="1"/>
          <p:nvPr/>
        </p:nvSpPr>
        <p:spPr>
          <a:xfrm>
            <a:off x="7593174" y="3670474"/>
            <a:ext cx="583096" cy="307777"/>
          </a:xfrm>
          <a:prstGeom prst="rect">
            <a:avLst/>
          </a:prstGeom>
          <a:noFill/>
        </p:spPr>
        <p:txBody>
          <a:bodyPr wrap="square">
            <a:spAutoFit/>
          </a:bodyPr>
          <a:lstStyle/>
          <a:p>
            <a:r>
              <a:rPr lang="da-DK" altLang="da-DK" sz="1400" b="1" dirty="0">
                <a:solidFill>
                  <a:srgbClr val="002060"/>
                </a:solidFill>
              </a:rPr>
              <a:t>2026</a:t>
            </a:r>
            <a:endParaRPr lang="en-DK" sz="1400" b="1" dirty="0">
              <a:solidFill>
                <a:srgbClr val="002060"/>
              </a:solidFill>
            </a:endParaRPr>
          </a:p>
        </p:txBody>
      </p:sp>
      <p:sp>
        <p:nvSpPr>
          <p:cNvPr id="17" name="Arrow: Right 16">
            <a:extLst>
              <a:ext uri="{FF2B5EF4-FFF2-40B4-BE49-F238E27FC236}">
                <a16:creationId xmlns:a16="http://schemas.microsoft.com/office/drawing/2014/main" id="{BF182137-621B-DD0E-5BAF-05A83B9CA3A7}"/>
              </a:ext>
            </a:extLst>
          </p:cNvPr>
          <p:cNvSpPr/>
          <p:nvPr/>
        </p:nvSpPr>
        <p:spPr>
          <a:xfrm>
            <a:off x="6526062" y="1919317"/>
            <a:ext cx="242008" cy="101026"/>
          </a:xfrm>
          <a:prstGeom prst="rightArrow">
            <a:avLst/>
          </a:prstGeom>
          <a:solidFill>
            <a:schemeClr val="accent2"/>
          </a:solidFill>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20" name="TextBox 19">
            <a:extLst>
              <a:ext uri="{FF2B5EF4-FFF2-40B4-BE49-F238E27FC236}">
                <a16:creationId xmlns:a16="http://schemas.microsoft.com/office/drawing/2014/main" id="{D41FB8CE-44C5-BB4F-1C2B-D7E26A0ECAD6}"/>
              </a:ext>
            </a:extLst>
          </p:cNvPr>
          <p:cNvSpPr txBox="1"/>
          <p:nvPr/>
        </p:nvSpPr>
        <p:spPr>
          <a:xfrm>
            <a:off x="6248151" y="1664148"/>
            <a:ext cx="1012996" cy="246221"/>
          </a:xfrm>
          <a:prstGeom prst="rect">
            <a:avLst/>
          </a:prstGeom>
          <a:noFill/>
        </p:spPr>
        <p:txBody>
          <a:bodyPr wrap="square">
            <a:spAutoFit/>
          </a:bodyPr>
          <a:lstStyle>
            <a:defPPr>
              <a:defRPr lang="en-US"/>
            </a:defPPr>
            <a:lvl1pPr>
              <a:defRPr sz="1000">
                <a:solidFill>
                  <a:schemeClr val="tx1">
                    <a:lumMod val="50000"/>
                    <a:lumOff val="50000"/>
                  </a:schemeClr>
                </a:solidFill>
              </a:defRPr>
            </a:lvl1pPr>
          </a:lstStyle>
          <a:p>
            <a:r>
              <a:rPr lang="da-DK" dirty="0">
                <a:solidFill>
                  <a:schemeClr val="accent2"/>
                </a:solidFill>
              </a:rPr>
              <a:t>VLP Mitigation</a:t>
            </a:r>
            <a:endParaRPr lang="en-DK" dirty="0">
              <a:solidFill>
                <a:schemeClr val="accent2"/>
              </a:solidFill>
            </a:endParaRPr>
          </a:p>
        </p:txBody>
      </p:sp>
      <p:sp>
        <p:nvSpPr>
          <p:cNvPr id="22" name="Oval 21">
            <a:extLst>
              <a:ext uri="{FF2B5EF4-FFF2-40B4-BE49-F238E27FC236}">
                <a16:creationId xmlns:a16="http://schemas.microsoft.com/office/drawing/2014/main" id="{B5996BB6-89DD-ACA2-8998-78B5A096A998}"/>
              </a:ext>
            </a:extLst>
          </p:cNvPr>
          <p:cNvSpPr/>
          <p:nvPr/>
        </p:nvSpPr>
        <p:spPr>
          <a:xfrm>
            <a:off x="16191" y="2900319"/>
            <a:ext cx="790956" cy="506457"/>
          </a:xfrm>
          <a:prstGeom prst="ellipse">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200" b="1" dirty="0"/>
              <a:t>SE45</a:t>
            </a:r>
            <a:endParaRPr lang="en-DK" sz="1200" b="1" dirty="0"/>
          </a:p>
        </p:txBody>
      </p:sp>
      <p:sp>
        <p:nvSpPr>
          <p:cNvPr id="23" name="Oval 22">
            <a:extLst>
              <a:ext uri="{FF2B5EF4-FFF2-40B4-BE49-F238E27FC236}">
                <a16:creationId xmlns:a16="http://schemas.microsoft.com/office/drawing/2014/main" id="{FD353545-C936-0A4B-640C-39BA91EB2073}"/>
              </a:ext>
            </a:extLst>
          </p:cNvPr>
          <p:cNvSpPr/>
          <p:nvPr/>
        </p:nvSpPr>
        <p:spPr>
          <a:xfrm>
            <a:off x="1196439" y="2062183"/>
            <a:ext cx="818338" cy="547767"/>
          </a:xfrm>
          <a:prstGeom prst="ellipse">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b="1" dirty="0"/>
              <a:t>FM57FM61</a:t>
            </a:r>
            <a:endParaRPr lang="en-DK" sz="1200" b="1" dirty="0"/>
          </a:p>
        </p:txBody>
      </p:sp>
      <p:sp>
        <p:nvSpPr>
          <p:cNvPr id="25" name="Oval 24">
            <a:extLst>
              <a:ext uri="{FF2B5EF4-FFF2-40B4-BE49-F238E27FC236}">
                <a16:creationId xmlns:a16="http://schemas.microsoft.com/office/drawing/2014/main" id="{62E544BB-1FF6-B0F3-C4A7-3274FAB7CC29}"/>
              </a:ext>
            </a:extLst>
          </p:cNvPr>
          <p:cNvSpPr/>
          <p:nvPr/>
        </p:nvSpPr>
        <p:spPr>
          <a:xfrm>
            <a:off x="5467745" y="1616996"/>
            <a:ext cx="866297" cy="596756"/>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000" b="1" dirty="0"/>
              <a:t>Forum Group</a:t>
            </a:r>
            <a:endParaRPr lang="en-DK" sz="1000" b="1" dirty="0"/>
          </a:p>
        </p:txBody>
      </p:sp>
      <p:pic>
        <p:nvPicPr>
          <p:cNvPr id="31" name="Picture 30" descr="A blue flag with yellow stars in the center&#10;&#10;Description automatically generated">
            <a:extLst>
              <a:ext uri="{FF2B5EF4-FFF2-40B4-BE49-F238E27FC236}">
                <a16:creationId xmlns:a16="http://schemas.microsoft.com/office/drawing/2014/main" id="{DBF64298-ECDD-DFBE-92A0-CC77AAFF480D}"/>
              </a:ext>
            </a:extLst>
          </p:cNvPr>
          <p:cNvPicPr>
            <a:picLocks noChangeAspect="1"/>
          </p:cNvPicPr>
          <p:nvPr/>
        </p:nvPicPr>
        <p:blipFill>
          <a:blip r:embed="rId3"/>
          <a:stretch>
            <a:fillRect/>
          </a:stretch>
        </p:blipFill>
        <p:spPr>
          <a:xfrm>
            <a:off x="3536613" y="2621533"/>
            <a:ext cx="299428" cy="199256"/>
          </a:xfrm>
          <a:prstGeom prst="rect">
            <a:avLst/>
          </a:prstGeom>
        </p:spPr>
      </p:pic>
      <p:pic>
        <p:nvPicPr>
          <p:cNvPr id="33" name="Picture 32" descr="A blue flag with yellow stars in the center&#10;&#10;Description automatically generated">
            <a:extLst>
              <a:ext uri="{FF2B5EF4-FFF2-40B4-BE49-F238E27FC236}">
                <a16:creationId xmlns:a16="http://schemas.microsoft.com/office/drawing/2014/main" id="{D6F67073-0BE5-D965-0DF5-AAFA21314F5F}"/>
              </a:ext>
            </a:extLst>
          </p:cNvPr>
          <p:cNvPicPr>
            <a:picLocks noChangeAspect="1"/>
          </p:cNvPicPr>
          <p:nvPr/>
        </p:nvPicPr>
        <p:blipFill>
          <a:blip r:embed="rId3"/>
          <a:stretch>
            <a:fillRect/>
          </a:stretch>
        </p:blipFill>
        <p:spPr>
          <a:xfrm>
            <a:off x="6873027" y="2869257"/>
            <a:ext cx="299428" cy="199256"/>
          </a:xfrm>
          <a:prstGeom prst="rect">
            <a:avLst/>
          </a:prstGeom>
        </p:spPr>
      </p:pic>
      <p:sp>
        <p:nvSpPr>
          <p:cNvPr id="35" name="TextBox 34">
            <a:extLst>
              <a:ext uri="{FF2B5EF4-FFF2-40B4-BE49-F238E27FC236}">
                <a16:creationId xmlns:a16="http://schemas.microsoft.com/office/drawing/2014/main" id="{08291B3F-4052-E57C-C898-022B6C64A0E4}"/>
              </a:ext>
            </a:extLst>
          </p:cNvPr>
          <p:cNvSpPr txBox="1"/>
          <p:nvPr/>
        </p:nvSpPr>
        <p:spPr>
          <a:xfrm>
            <a:off x="3765300" y="2544859"/>
            <a:ext cx="571945" cy="338554"/>
          </a:xfrm>
          <a:prstGeom prst="rect">
            <a:avLst/>
          </a:prstGeom>
          <a:noFill/>
        </p:spPr>
        <p:txBody>
          <a:bodyPr wrap="square">
            <a:spAutoFit/>
          </a:bodyPr>
          <a:lstStyle/>
          <a:p>
            <a:r>
              <a:rPr lang="da-DK" altLang="da-DK" sz="800" b="1" dirty="0">
                <a:solidFill>
                  <a:schemeClr val="tx2">
                    <a:lumMod val="75000"/>
                  </a:schemeClr>
                </a:solidFill>
              </a:rPr>
              <a:t>CEPT </a:t>
            </a:r>
            <a:br>
              <a:rPr lang="da-DK" altLang="da-DK" sz="800" b="1" dirty="0">
                <a:solidFill>
                  <a:schemeClr val="tx2">
                    <a:lumMod val="75000"/>
                  </a:schemeClr>
                </a:solidFill>
              </a:rPr>
            </a:br>
            <a:r>
              <a:rPr lang="da-DK" altLang="da-DK" sz="800" b="1" dirty="0">
                <a:solidFill>
                  <a:schemeClr val="tx2">
                    <a:lumMod val="75000"/>
                  </a:schemeClr>
                </a:solidFill>
              </a:rPr>
              <a:t>REP 75</a:t>
            </a:r>
            <a:endParaRPr lang="en-DK" sz="800" b="1" dirty="0">
              <a:solidFill>
                <a:schemeClr val="tx2">
                  <a:lumMod val="75000"/>
                </a:schemeClr>
              </a:solidFill>
            </a:endParaRPr>
          </a:p>
        </p:txBody>
      </p:sp>
      <p:sp>
        <p:nvSpPr>
          <p:cNvPr id="37" name="TextBox 36">
            <a:extLst>
              <a:ext uri="{FF2B5EF4-FFF2-40B4-BE49-F238E27FC236}">
                <a16:creationId xmlns:a16="http://schemas.microsoft.com/office/drawing/2014/main" id="{BE8E0E16-6C96-4C5D-62D3-7F7D3A47A533}"/>
              </a:ext>
            </a:extLst>
          </p:cNvPr>
          <p:cNvSpPr txBox="1"/>
          <p:nvPr/>
        </p:nvSpPr>
        <p:spPr>
          <a:xfrm>
            <a:off x="7143609" y="2802605"/>
            <a:ext cx="571945" cy="338554"/>
          </a:xfrm>
          <a:prstGeom prst="rect">
            <a:avLst/>
          </a:prstGeom>
          <a:noFill/>
        </p:spPr>
        <p:txBody>
          <a:bodyPr wrap="square">
            <a:spAutoFit/>
          </a:bodyPr>
          <a:lstStyle/>
          <a:p>
            <a:r>
              <a:rPr lang="da-DK" altLang="da-DK" sz="800" b="1" dirty="0">
                <a:solidFill>
                  <a:schemeClr val="tx2">
                    <a:lumMod val="75000"/>
                  </a:schemeClr>
                </a:solidFill>
              </a:rPr>
              <a:t>CEPT </a:t>
            </a:r>
            <a:br>
              <a:rPr lang="da-DK" altLang="da-DK" sz="800" b="1" dirty="0">
                <a:solidFill>
                  <a:schemeClr val="tx2">
                    <a:lumMod val="75000"/>
                  </a:schemeClr>
                </a:solidFill>
              </a:rPr>
            </a:br>
            <a:r>
              <a:rPr lang="da-DK" altLang="da-DK" sz="800" b="1" dirty="0">
                <a:solidFill>
                  <a:schemeClr val="tx2">
                    <a:lumMod val="75000"/>
                  </a:schemeClr>
                </a:solidFill>
              </a:rPr>
              <a:t>REP 87</a:t>
            </a:r>
            <a:endParaRPr lang="en-DK" sz="800" b="1" dirty="0">
              <a:solidFill>
                <a:schemeClr val="tx2">
                  <a:lumMod val="75000"/>
                </a:schemeClr>
              </a:solidFill>
            </a:endParaRPr>
          </a:p>
        </p:txBody>
      </p:sp>
      <p:sp>
        <p:nvSpPr>
          <p:cNvPr id="29" name="TextBox 28">
            <a:extLst>
              <a:ext uri="{FF2B5EF4-FFF2-40B4-BE49-F238E27FC236}">
                <a16:creationId xmlns:a16="http://schemas.microsoft.com/office/drawing/2014/main" id="{4ABB4E93-6505-ECEF-CFE3-25A8C033E256}"/>
              </a:ext>
            </a:extLst>
          </p:cNvPr>
          <p:cNvSpPr txBox="1"/>
          <p:nvPr/>
        </p:nvSpPr>
        <p:spPr>
          <a:xfrm>
            <a:off x="-37536" y="4291528"/>
            <a:ext cx="1666094" cy="338554"/>
          </a:xfrm>
          <a:prstGeom prst="rect">
            <a:avLst/>
          </a:prstGeom>
          <a:noFill/>
        </p:spPr>
        <p:txBody>
          <a:bodyPr wrap="square">
            <a:spAutoFit/>
          </a:bodyPr>
          <a:lstStyle/>
          <a:p>
            <a:pPr marL="92075" lvl="1" defTabSz="457200"/>
            <a:r>
              <a:rPr lang="en-US" sz="800" i="1" dirty="0"/>
              <a:t>LPI: Low power indoor device</a:t>
            </a:r>
          </a:p>
          <a:p>
            <a:pPr marL="92075" lvl="1" defTabSz="457200"/>
            <a:r>
              <a:rPr lang="en-US" sz="800" i="1" dirty="0"/>
              <a:t>VLP: Very low power device</a:t>
            </a:r>
          </a:p>
        </p:txBody>
      </p:sp>
      <p:sp>
        <p:nvSpPr>
          <p:cNvPr id="38" name="Footer Placeholder 5">
            <a:extLst>
              <a:ext uri="{FF2B5EF4-FFF2-40B4-BE49-F238E27FC236}">
                <a16:creationId xmlns:a16="http://schemas.microsoft.com/office/drawing/2014/main" id="{5541FA9E-4CAF-1166-4FDF-F1FE7D7B5C34}"/>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284241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4064A-DED1-6B0B-32CB-975E8A6487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17D071-5DCD-8670-7A73-2CAA50A1DD6F}"/>
              </a:ext>
            </a:extLst>
          </p:cNvPr>
          <p:cNvSpPr>
            <a:spLocks noGrp="1"/>
          </p:cNvSpPr>
          <p:nvPr>
            <p:ph type="title"/>
          </p:nvPr>
        </p:nvSpPr>
        <p:spPr/>
        <p:txBody>
          <a:bodyPr>
            <a:noAutofit/>
          </a:bodyPr>
          <a:lstStyle/>
          <a:p>
            <a:r>
              <a:rPr lang="da-DK" dirty="0"/>
              <a:t>Harmonisation of the ´Upper 6 GHz´ band</a:t>
            </a:r>
            <a:endParaRPr lang="en-DK" dirty="0"/>
          </a:p>
        </p:txBody>
      </p:sp>
      <p:pic>
        <p:nvPicPr>
          <p:cNvPr id="3" name="Picture 2" descr="Logo&#10;&#10;Description automatically generated">
            <a:extLst>
              <a:ext uri="{FF2B5EF4-FFF2-40B4-BE49-F238E27FC236}">
                <a16:creationId xmlns:a16="http://schemas.microsoft.com/office/drawing/2014/main" id="{D1A90992-2B3F-FC1A-A6CC-DC6467BA4D17}"/>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38540" y="0"/>
            <a:ext cx="1478221" cy="651066"/>
          </a:xfrm>
          <a:prstGeom prst="rect">
            <a:avLst/>
          </a:prstGeom>
          <a:noFill/>
          <a:extLst>
            <a:ext uri="{909E8E84-426E-40DD-AFC4-6F175D3DCCD1}">
              <a14:hiddenFill xmlns:a14="http://schemas.microsoft.com/office/drawing/2010/main">
                <a:solidFill>
                  <a:srgbClr val="FFFFFF"/>
                </a:solidFill>
              </a14:hiddenFill>
            </a:ext>
          </a:extLst>
        </p:spPr>
      </p:pic>
      <p:sp>
        <p:nvSpPr>
          <p:cNvPr id="14" name="Arrow: Striped Right 13">
            <a:extLst>
              <a:ext uri="{FF2B5EF4-FFF2-40B4-BE49-F238E27FC236}">
                <a16:creationId xmlns:a16="http://schemas.microsoft.com/office/drawing/2014/main" id="{7E5D5DC2-AF75-1B48-1201-FFCAB487601C}"/>
              </a:ext>
            </a:extLst>
          </p:cNvPr>
          <p:cNvSpPr/>
          <p:nvPr/>
        </p:nvSpPr>
        <p:spPr>
          <a:xfrm>
            <a:off x="280035" y="1794773"/>
            <a:ext cx="8801099" cy="571237"/>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DK"/>
          </a:p>
        </p:txBody>
      </p:sp>
      <p:sp>
        <p:nvSpPr>
          <p:cNvPr id="4" name="TextBox 3">
            <a:extLst>
              <a:ext uri="{FF2B5EF4-FFF2-40B4-BE49-F238E27FC236}">
                <a16:creationId xmlns:a16="http://schemas.microsoft.com/office/drawing/2014/main" id="{449B9B56-9A15-D441-DE72-158BB7E75CA8}"/>
              </a:ext>
            </a:extLst>
          </p:cNvPr>
          <p:cNvSpPr txBox="1"/>
          <p:nvPr/>
        </p:nvSpPr>
        <p:spPr>
          <a:xfrm>
            <a:off x="3417019" y="1926501"/>
            <a:ext cx="583096" cy="307777"/>
          </a:xfrm>
          <a:prstGeom prst="rect">
            <a:avLst/>
          </a:prstGeom>
          <a:noFill/>
        </p:spPr>
        <p:txBody>
          <a:bodyPr wrap="square">
            <a:spAutoFit/>
          </a:bodyPr>
          <a:lstStyle/>
          <a:p>
            <a:r>
              <a:rPr lang="da-DK" altLang="da-DK" sz="1400" b="1" dirty="0">
                <a:solidFill>
                  <a:srgbClr val="002060"/>
                </a:solidFill>
              </a:rPr>
              <a:t>2024</a:t>
            </a:r>
            <a:endParaRPr lang="en-DK" sz="1400" b="1" dirty="0">
              <a:solidFill>
                <a:srgbClr val="002060"/>
              </a:solidFill>
            </a:endParaRPr>
          </a:p>
        </p:txBody>
      </p:sp>
      <p:sp>
        <p:nvSpPr>
          <p:cNvPr id="11" name="TextBox 10">
            <a:extLst>
              <a:ext uri="{FF2B5EF4-FFF2-40B4-BE49-F238E27FC236}">
                <a16:creationId xmlns:a16="http://schemas.microsoft.com/office/drawing/2014/main" id="{E3632A60-9AF7-47BD-9F16-7D6692896651}"/>
              </a:ext>
            </a:extLst>
          </p:cNvPr>
          <p:cNvSpPr txBox="1"/>
          <p:nvPr/>
        </p:nvSpPr>
        <p:spPr>
          <a:xfrm>
            <a:off x="1928262" y="1926501"/>
            <a:ext cx="583096" cy="307777"/>
          </a:xfrm>
          <a:prstGeom prst="rect">
            <a:avLst/>
          </a:prstGeom>
          <a:noFill/>
        </p:spPr>
        <p:txBody>
          <a:bodyPr wrap="square">
            <a:spAutoFit/>
          </a:bodyPr>
          <a:lstStyle/>
          <a:p>
            <a:r>
              <a:rPr lang="da-DK" altLang="da-DK" sz="1400" b="1" dirty="0">
                <a:solidFill>
                  <a:srgbClr val="002060"/>
                </a:solidFill>
              </a:rPr>
              <a:t>2023</a:t>
            </a:r>
            <a:endParaRPr lang="en-DK" sz="1400" b="1" dirty="0">
              <a:solidFill>
                <a:srgbClr val="002060"/>
              </a:solidFill>
            </a:endParaRPr>
          </a:p>
        </p:txBody>
      </p:sp>
      <p:sp>
        <p:nvSpPr>
          <p:cNvPr id="34" name="TextBox 33">
            <a:extLst>
              <a:ext uri="{FF2B5EF4-FFF2-40B4-BE49-F238E27FC236}">
                <a16:creationId xmlns:a16="http://schemas.microsoft.com/office/drawing/2014/main" id="{6A7E9B46-1634-7A44-1407-A97B7308F239}"/>
              </a:ext>
            </a:extLst>
          </p:cNvPr>
          <p:cNvSpPr txBox="1"/>
          <p:nvPr/>
        </p:nvSpPr>
        <p:spPr>
          <a:xfrm>
            <a:off x="2618085" y="2358013"/>
            <a:ext cx="1856373" cy="400110"/>
          </a:xfrm>
          <a:prstGeom prst="rect">
            <a:avLst/>
          </a:prstGeom>
          <a:noFill/>
        </p:spPr>
        <p:txBody>
          <a:bodyPr wrap="square">
            <a:spAutoFit/>
          </a:bodyPr>
          <a:lstStyle>
            <a:defPPr>
              <a:defRPr lang="en-US"/>
            </a:defPPr>
            <a:lvl1pPr>
              <a:defRPr sz="1000">
                <a:solidFill>
                  <a:schemeClr val="tx1">
                    <a:lumMod val="50000"/>
                    <a:lumOff val="50000"/>
                  </a:schemeClr>
                </a:solidFill>
              </a:defRPr>
            </a:lvl1pPr>
          </a:lstStyle>
          <a:p>
            <a:pPr algn="ctr"/>
            <a:r>
              <a:rPr lang="da-DK" altLang="da-DK" dirty="0"/>
              <a:t>Coexistence of WAS/RLANs with existing services</a:t>
            </a:r>
            <a:endParaRPr lang="en-DK" dirty="0"/>
          </a:p>
        </p:txBody>
      </p:sp>
      <p:sp>
        <p:nvSpPr>
          <p:cNvPr id="58" name="Arrow: Right 57">
            <a:extLst>
              <a:ext uri="{FF2B5EF4-FFF2-40B4-BE49-F238E27FC236}">
                <a16:creationId xmlns:a16="http://schemas.microsoft.com/office/drawing/2014/main" id="{4C8C54F4-8B7E-9B50-0050-84D791953FB4}"/>
              </a:ext>
            </a:extLst>
          </p:cNvPr>
          <p:cNvSpPr/>
          <p:nvPr/>
        </p:nvSpPr>
        <p:spPr>
          <a:xfrm>
            <a:off x="1628558" y="2282234"/>
            <a:ext cx="3689329" cy="87161"/>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DK"/>
          </a:p>
        </p:txBody>
      </p:sp>
      <p:sp>
        <p:nvSpPr>
          <p:cNvPr id="61" name="TextBox 60">
            <a:extLst>
              <a:ext uri="{FF2B5EF4-FFF2-40B4-BE49-F238E27FC236}">
                <a16:creationId xmlns:a16="http://schemas.microsoft.com/office/drawing/2014/main" id="{ACCBDB54-C771-EDC3-9552-4B14446E0EEA}"/>
              </a:ext>
            </a:extLst>
          </p:cNvPr>
          <p:cNvSpPr txBox="1"/>
          <p:nvPr/>
        </p:nvSpPr>
        <p:spPr>
          <a:xfrm rot="16200000">
            <a:off x="5164701" y="2318001"/>
            <a:ext cx="713177" cy="400110"/>
          </a:xfrm>
          <a:prstGeom prst="rect">
            <a:avLst/>
          </a:prstGeom>
          <a:noFill/>
        </p:spPr>
        <p:txBody>
          <a:bodyPr wrap="square">
            <a:spAutoFit/>
          </a:bodyPr>
          <a:lstStyle>
            <a:defPPr>
              <a:defRPr lang="en-US"/>
            </a:defPPr>
            <a:lvl1pPr>
              <a:defRPr sz="1000" b="1">
                <a:solidFill>
                  <a:schemeClr val="tx1">
                    <a:lumMod val="50000"/>
                    <a:lumOff val="50000"/>
                  </a:schemeClr>
                </a:solidFill>
              </a:defRPr>
            </a:lvl1pPr>
          </a:lstStyle>
          <a:p>
            <a:pPr algn="ctr"/>
            <a:r>
              <a:rPr lang="da-DK" altLang="da-DK" dirty="0"/>
              <a:t>ECC </a:t>
            </a:r>
            <a:br>
              <a:rPr lang="da-DK" altLang="da-DK" dirty="0"/>
            </a:br>
            <a:r>
              <a:rPr lang="da-DK" altLang="da-DK" dirty="0"/>
              <a:t>Rep 364</a:t>
            </a:r>
            <a:endParaRPr lang="en-DK" dirty="0"/>
          </a:p>
        </p:txBody>
      </p:sp>
      <p:sp>
        <p:nvSpPr>
          <p:cNvPr id="62" name="Arrow: Right 61">
            <a:extLst>
              <a:ext uri="{FF2B5EF4-FFF2-40B4-BE49-F238E27FC236}">
                <a16:creationId xmlns:a16="http://schemas.microsoft.com/office/drawing/2014/main" id="{ABF359DC-988E-C1A9-0BB6-0002A556F7CE}"/>
              </a:ext>
            </a:extLst>
          </p:cNvPr>
          <p:cNvSpPr/>
          <p:nvPr/>
        </p:nvSpPr>
        <p:spPr>
          <a:xfrm>
            <a:off x="3194800" y="2870517"/>
            <a:ext cx="2640215" cy="8716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DK"/>
          </a:p>
        </p:txBody>
      </p:sp>
      <p:sp>
        <p:nvSpPr>
          <p:cNvPr id="65" name="TextBox 64">
            <a:extLst>
              <a:ext uri="{FF2B5EF4-FFF2-40B4-BE49-F238E27FC236}">
                <a16:creationId xmlns:a16="http://schemas.microsoft.com/office/drawing/2014/main" id="{88B4C5DA-765D-4FC0-34DF-BA85399172FE}"/>
              </a:ext>
            </a:extLst>
          </p:cNvPr>
          <p:cNvSpPr txBox="1"/>
          <p:nvPr/>
        </p:nvSpPr>
        <p:spPr>
          <a:xfrm>
            <a:off x="3528740" y="2961135"/>
            <a:ext cx="2048239" cy="246221"/>
          </a:xfrm>
          <a:prstGeom prst="rect">
            <a:avLst/>
          </a:prstGeom>
          <a:noFill/>
        </p:spPr>
        <p:txBody>
          <a:bodyPr wrap="square">
            <a:spAutoFit/>
          </a:bodyPr>
          <a:lstStyle/>
          <a:p>
            <a:r>
              <a:rPr lang="da-DK" sz="1000" dirty="0">
                <a:solidFill>
                  <a:schemeClr val="accent6">
                    <a:lumMod val="75000"/>
                  </a:schemeClr>
                </a:solidFill>
              </a:rPr>
              <a:t>MFCN and WAS/RLAN sharing</a:t>
            </a:r>
            <a:endParaRPr lang="en-DK" sz="1000" dirty="0">
              <a:solidFill>
                <a:schemeClr val="accent6">
                  <a:lumMod val="75000"/>
                </a:schemeClr>
              </a:solidFill>
            </a:endParaRPr>
          </a:p>
        </p:txBody>
      </p:sp>
      <p:sp>
        <p:nvSpPr>
          <p:cNvPr id="67" name="TextBox 66">
            <a:extLst>
              <a:ext uri="{FF2B5EF4-FFF2-40B4-BE49-F238E27FC236}">
                <a16:creationId xmlns:a16="http://schemas.microsoft.com/office/drawing/2014/main" id="{96864402-C7B9-2616-5590-AFCBDF428646}"/>
              </a:ext>
            </a:extLst>
          </p:cNvPr>
          <p:cNvSpPr txBox="1"/>
          <p:nvPr/>
        </p:nvSpPr>
        <p:spPr>
          <a:xfrm>
            <a:off x="2758510" y="1521183"/>
            <a:ext cx="1429423" cy="400110"/>
          </a:xfrm>
          <a:prstGeom prst="rect">
            <a:avLst/>
          </a:prstGeom>
          <a:noFill/>
        </p:spPr>
        <p:txBody>
          <a:bodyPr wrap="square">
            <a:spAutoFit/>
          </a:bodyPr>
          <a:lstStyle/>
          <a:p>
            <a:pPr algn="ctr">
              <a:buClr>
                <a:srgbClr val="0070C0"/>
              </a:buClr>
            </a:pPr>
            <a:r>
              <a:rPr lang="en-US" sz="1000" b="0" dirty="0">
                <a:solidFill>
                  <a:srgbClr val="0070C0"/>
                </a:solidFill>
              </a:rPr>
              <a:t>IMT identification </a:t>
            </a:r>
            <a:br>
              <a:rPr lang="en-US" sz="1000" b="0" dirty="0">
                <a:solidFill>
                  <a:srgbClr val="0070C0"/>
                </a:solidFill>
              </a:rPr>
            </a:br>
            <a:r>
              <a:rPr lang="en-US" sz="1000" b="0" dirty="0">
                <a:solidFill>
                  <a:srgbClr val="0070C0"/>
                </a:solidFill>
              </a:rPr>
              <a:t>RLAN use </a:t>
            </a:r>
            <a:r>
              <a:rPr lang="en-US" sz="1000" b="0" dirty="0" err="1">
                <a:solidFill>
                  <a:srgbClr val="0070C0"/>
                </a:solidFill>
              </a:rPr>
              <a:t>recognised</a:t>
            </a:r>
            <a:endParaRPr lang="en-US" sz="1000" b="0" dirty="0">
              <a:solidFill>
                <a:srgbClr val="0070C0"/>
              </a:solidFill>
            </a:endParaRPr>
          </a:p>
        </p:txBody>
      </p:sp>
      <p:sp>
        <p:nvSpPr>
          <p:cNvPr id="68" name="TextBox 67">
            <a:extLst>
              <a:ext uri="{FF2B5EF4-FFF2-40B4-BE49-F238E27FC236}">
                <a16:creationId xmlns:a16="http://schemas.microsoft.com/office/drawing/2014/main" id="{8D6E527E-B620-5EA4-07DD-2F9C5D1D59B7}"/>
              </a:ext>
            </a:extLst>
          </p:cNvPr>
          <p:cNvSpPr txBox="1"/>
          <p:nvPr/>
        </p:nvSpPr>
        <p:spPr>
          <a:xfrm>
            <a:off x="7799280" y="1917307"/>
            <a:ext cx="583096" cy="307777"/>
          </a:xfrm>
          <a:prstGeom prst="rect">
            <a:avLst/>
          </a:prstGeom>
          <a:noFill/>
        </p:spPr>
        <p:txBody>
          <a:bodyPr wrap="square">
            <a:spAutoFit/>
          </a:bodyPr>
          <a:lstStyle/>
          <a:p>
            <a:r>
              <a:rPr lang="da-DK" altLang="da-DK" sz="1400" b="1" dirty="0">
                <a:solidFill>
                  <a:srgbClr val="002060"/>
                </a:solidFill>
              </a:rPr>
              <a:t>2027</a:t>
            </a:r>
            <a:endParaRPr lang="en-DK" sz="1400" b="1" dirty="0">
              <a:solidFill>
                <a:srgbClr val="002060"/>
              </a:solidFill>
            </a:endParaRPr>
          </a:p>
        </p:txBody>
      </p:sp>
      <p:sp>
        <p:nvSpPr>
          <p:cNvPr id="12" name="TextBox 11">
            <a:extLst>
              <a:ext uri="{FF2B5EF4-FFF2-40B4-BE49-F238E27FC236}">
                <a16:creationId xmlns:a16="http://schemas.microsoft.com/office/drawing/2014/main" id="{F63E48FB-9881-FFC5-DB35-68B0DE3F0DFC}"/>
              </a:ext>
            </a:extLst>
          </p:cNvPr>
          <p:cNvSpPr txBox="1"/>
          <p:nvPr/>
        </p:nvSpPr>
        <p:spPr>
          <a:xfrm>
            <a:off x="4905776" y="1926501"/>
            <a:ext cx="583096" cy="307777"/>
          </a:xfrm>
          <a:prstGeom prst="rect">
            <a:avLst/>
          </a:prstGeom>
          <a:noFill/>
        </p:spPr>
        <p:txBody>
          <a:bodyPr wrap="square">
            <a:spAutoFit/>
          </a:bodyPr>
          <a:lstStyle/>
          <a:p>
            <a:r>
              <a:rPr lang="da-DK" altLang="da-DK" sz="1400" b="1" dirty="0">
                <a:solidFill>
                  <a:srgbClr val="002060"/>
                </a:solidFill>
              </a:rPr>
              <a:t>2025</a:t>
            </a:r>
            <a:endParaRPr lang="en-DK" sz="1400" b="1" dirty="0">
              <a:solidFill>
                <a:srgbClr val="002060"/>
              </a:solidFill>
            </a:endParaRPr>
          </a:p>
        </p:txBody>
      </p:sp>
      <p:sp>
        <p:nvSpPr>
          <p:cNvPr id="16" name="TextBox 15">
            <a:extLst>
              <a:ext uri="{FF2B5EF4-FFF2-40B4-BE49-F238E27FC236}">
                <a16:creationId xmlns:a16="http://schemas.microsoft.com/office/drawing/2014/main" id="{F9DE9A60-83FF-41A0-6E51-CEDC554D1CA7}"/>
              </a:ext>
            </a:extLst>
          </p:cNvPr>
          <p:cNvSpPr txBox="1"/>
          <p:nvPr/>
        </p:nvSpPr>
        <p:spPr>
          <a:xfrm>
            <a:off x="6394533" y="1917308"/>
            <a:ext cx="583096" cy="307777"/>
          </a:xfrm>
          <a:prstGeom prst="rect">
            <a:avLst/>
          </a:prstGeom>
          <a:noFill/>
        </p:spPr>
        <p:txBody>
          <a:bodyPr wrap="square">
            <a:spAutoFit/>
          </a:bodyPr>
          <a:lstStyle/>
          <a:p>
            <a:r>
              <a:rPr lang="da-DK" altLang="da-DK" sz="1400" b="1" dirty="0">
                <a:solidFill>
                  <a:srgbClr val="002060"/>
                </a:solidFill>
              </a:rPr>
              <a:t>2026</a:t>
            </a:r>
            <a:endParaRPr lang="en-DK" sz="1400" b="1" dirty="0">
              <a:solidFill>
                <a:srgbClr val="002060"/>
              </a:solidFill>
            </a:endParaRPr>
          </a:p>
        </p:txBody>
      </p:sp>
      <p:sp>
        <p:nvSpPr>
          <p:cNvPr id="27" name="Oval 26">
            <a:extLst>
              <a:ext uri="{FF2B5EF4-FFF2-40B4-BE49-F238E27FC236}">
                <a16:creationId xmlns:a16="http://schemas.microsoft.com/office/drawing/2014/main" id="{878D2C13-1C39-0527-3551-48AECD95433A}"/>
              </a:ext>
            </a:extLst>
          </p:cNvPr>
          <p:cNvSpPr/>
          <p:nvPr/>
        </p:nvSpPr>
        <p:spPr>
          <a:xfrm>
            <a:off x="2432583" y="2813367"/>
            <a:ext cx="734912" cy="48272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b="1" dirty="0"/>
              <a:t>PT1</a:t>
            </a:r>
            <a:endParaRPr lang="en-DK" sz="1200" b="1" dirty="0"/>
          </a:p>
        </p:txBody>
      </p:sp>
      <p:pic>
        <p:nvPicPr>
          <p:cNvPr id="28" name="Picture 27" descr="A logo with text on it&#10;&#10;Description automatically generated">
            <a:extLst>
              <a:ext uri="{FF2B5EF4-FFF2-40B4-BE49-F238E27FC236}">
                <a16:creationId xmlns:a16="http://schemas.microsoft.com/office/drawing/2014/main" id="{9347C1BD-3B1F-2F59-8744-2A9602450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8710" y="1209392"/>
            <a:ext cx="1156617" cy="385850"/>
          </a:xfrm>
          <a:prstGeom prst="rect">
            <a:avLst/>
          </a:prstGeom>
        </p:spPr>
      </p:pic>
      <p:pic>
        <p:nvPicPr>
          <p:cNvPr id="24" name="Picture 23" descr="A blue flag with yellow stars in the center&#10;&#10;Description automatically generated">
            <a:extLst>
              <a:ext uri="{FF2B5EF4-FFF2-40B4-BE49-F238E27FC236}">
                <a16:creationId xmlns:a16="http://schemas.microsoft.com/office/drawing/2014/main" id="{347417D7-D2B0-84AB-A5FF-101A8ABA6250}"/>
              </a:ext>
            </a:extLst>
          </p:cNvPr>
          <p:cNvPicPr>
            <a:picLocks noChangeAspect="1"/>
          </p:cNvPicPr>
          <p:nvPr/>
        </p:nvPicPr>
        <p:blipFill>
          <a:blip r:embed="rId4"/>
          <a:stretch>
            <a:fillRect/>
          </a:stretch>
        </p:blipFill>
        <p:spPr>
          <a:xfrm>
            <a:off x="4997303" y="3924966"/>
            <a:ext cx="208911" cy="139021"/>
          </a:xfrm>
          <a:prstGeom prst="rect">
            <a:avLst/>
          </a:prstGeom>
        </p:spPr>
      </p:pic>
      <p:sp>
        <p:nvSpPr>
          <p:cNvPr id="39" name="TextBox 38">
            <a:extLst>
              <a:ext uri="{FF2B5EF4-FFF2-40B4-BE49-F238E27FC236}">
                <a16:creationId xmlns:a16="http://schemas.microsoft.com/office/drawing/2014/main" id="{0C89A617-B8FD-44B9-D583-5D48AFD32BDF}"/>
              </a:ext>
            </a:extLst>
          </p:cNvPr>
          <p:cNvSpPr txBox="1"/>
          <p:nvPr/>
        </p:nvSpPr>
        <p:spPr>
          <a:xfrm>
            <a:off x="4738869" y="3708543"/>
            <a:ext cx="756262" cy="215444"/>
          </a:xfrm>
          <a:prstGeom prst="rect">
            <a:avLst/>
          </a:prstGeom>
          <a:noFill/>
        </p:spPr>
        <p:txBody>
          <a:bodyPr wrap="square">
            <a:spAutoFit/>
          </a:bodyPr>
          <a:lstStyle/>
          <a:p>
            <a:r>
              <a:rPr lang="da-DK" altLang="da-DK" sz="800" i="1" dirty="0">
                <a:solidFill>
                  <a:schemeClr val="tx2">
                    <a:lumMod val="75000"/>
                  </a:schemeClr>
                </a:solidFill>
              </a:rPr>
              <a:t>EC Mandate</a:t>
            </a:r>
            <a:endParaRPr lang="en-DK" sz="800" i="1" dirty="0">
              <a:solidFill>
                <a:schemeClr val="tx2">
                  <a:lumMod val="75000"/>
                </a:schemeClr>
              </a:solidFill>
            </a:endParaRPr>
          </a:p>
        </p:txBody>
      </p:sp>
      <p:sp>
        <p:nvSpPr>
          <p:cNvPr id="21" name="TextBox 20">
            <a:extLst>
              <a:ext uri="{FF2B5EF4-FFF2-40B4-BE49-F238E27FC236}">
                <a16:creationId xmlns:a16="http://schemas.microsoft.com/office/drawing/2014/main" id="{5072F72E-C1A3-D905-AE40-65E08EA019EF}"/>
              </a:ext>
            </a:extLst>
          </p:cNvPr>
          <p:cNvSpPr txBox="1"/>
          <p:nvPr/>
        </p:nvSpPr>
        <p:spPr>
          <a:xfrm rot="16200000">
            <a:off x="5574157" y="2645472"/>
            <a:ext cx="952031" cy="400110"/>
          </a:xfrm>
          <a:prstGeom prst="rect">
            <a:avLst/>
          </a:prstGeom>
          <a:noFill/>
        </p:spPr>
        <p:txBody>
          <a:bodyPr wrap="square">
            <a:spAutoFit/>
          </a:bodyPr>
          <a:lstStyle/>
          <a:p>
            <a:r>
              <a:rPr lang="da-DK" sz="1000" b="1" dirty="0">
                <a:solidFill>
                  <a:schemeClr val="accent6">
                    <a:lumMod val="75000"/>
                  </a:schemeClr>
                </a:solidFill>
              </a:rPr>
              <a:t>Draft ECC Rep 366</a:t>
            </a:r>
            <a:endParaRPr lang="en-DK" sz="1000" b="1" dirty="0">
              <a:solidFill>
                <a:schemeClr val="accent6">
                  <a:lumMod val="75000"/>
                </a:schemeClr>
              </a:solidFill>
            </a:endParaRPr>
          </a:p>
        </p:txBody>
      </p:sp>
      <p:sp>
        <p:nvSpPr>
          <p:cNvPr id="6" name="TextBox 5">
            <a:extLst>
              <a:ext uri="{FF2B5EF4-FFF2-40B4-BE49-F238E27FC236}">
                <a16:creationId xmlns:a16="http://schemas.microsoft.com/office/drawing/2014/main" id="{C2920A71-1C2E-034C-63B3-F21238508181}"/>
              </a:ext>
            </a:extLst>
          </p:cNvPr>
          <p:cNvSpPr txBox="1"/>
          <p:nvPr/>
        </p:nvSpPr>
        <p:spPr>
          <a:xfrm>
            <a:off x="439505" y="1924596"/>
            <a:ext cx="583096" cy="307777"/>
          </a:xfrm>
          <a:prstGeom prst="rect">
            <a:avLst/>
          </a:prstGeom>
          <a:noFill/>
        </p:spPr>
        <p:txBody>
          <a:bodyPr wrap="square">
            <a:spAutoFit/>
          </a:bodyPr>
          <a:lstStyle/>
          <a:p>
            <a:r>
              <a:rPr lang="da-DK" altLang="da-DK" sz="1400" b="1" dirty="0">
                <a:solidFill>
                  <a:srgbClr val="002060"/>
                </a:solidFill>
              </a:rPr>
              <a:t>2022</a:t>
            </a:r>
            <a:endParaRPr lang="en-DK" sz="1400" b="1" dirty="0">
              <a:solidFill>
                <a:srgbClr val="002060"/>
              </a:solidFill>
            </a:endParaRPr>
          </a:p>
        </p:txBody>
      </p:sp>
      <p:sp>
        <p:nvSpPr>
          <p:cNvPr id="19" name="Oval 18">
            <a:extLst>
              <a:ext uri="{FF2B5EF4-FFF2-40B4-BE49-F238E27FC236}">
                <a16:creationId xmlns:a16="http://schemas.microsoft.com/office/drawing/2014/main" id="{CC41EF12-A948-9A26-72BD-6D46DF6EF3BF}"/>
              </a:ext>
            </a:extLst>
          </p:cNvPr>
          <p:cNvSpPr/>
          <p:nvPr/>
        </p:nvSpPr>
        <p:spPr>
          <a:xfrm>
            <a:off x="1137306" y="2395474"/>
            <a:ext cx="790956" cy="506457"/>
          </a:xfrm>
          <a:prstGeom prst="ellipse">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200" b="1" dirty="0"/>
              <a:t>SE45</a:t>
            </a:r>
            <a:endParaRPr lang="en-DK" sz="1200" b="1" dirty="0"/>
          </a:p>
        </p:txBody>
      </p:sp>
      <p:sp>
        <p:nvSpPr>
          <p:cNvPr id="38" name="Arrow: Right 37">
            <a:extLst>
              <a:ext uri="{FF2B5EF4-FFF2-40B4-BE49-F238E27FC236}">
                <a16:creationId xmlns:a16="http://schemas.microsoft.com/office/drawing/2014/main" id="{C23AA747-02A2-D607-D2E2-650BB9FFE270}"/>
              </a:ext>
            </a:extLst>
          </p:cNvPr>
          <p:cNvSpPr/>
          <p:nvPr/>
        </p:nvSpPr>
        <p:spPr>
          <a:xfrm>
            <a:off x="5488872" y="3356536"/>
            <a:ext cx="1725331" cy="8716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DK"/>
          </a:p>
        </p:txBody>
      </p:sp>
      <p:sp>
        <p:nvSpPr>
          <p:cNvPr id="41" name="TextBox 40">
            <a:extLst>
              <a:ext uri="{FF2B5EF4-FFF2-40B4-BE49-F238E27FC236}">
                <a16:creationId xmlns:a16="http://schemas.microsoft.com/office/drawing/2014/main" id="{BD78A11D-DF53-192E-4D1F-1521D8E0600E}"/>
              </a:ext>
            </a:extLst>
          </p:cNvPr>
          <p:cNvSpPr txBox="1"/>
          <p:nvPr/>
        </p:nvSpPr>
        <p:spPr>
          <a:xfrm>
            <a:off x="5712547" y="3478690"/>
            <a:ext cx="1612491" cy="246221"/>
          </a:xfrm>
          <a:prstGeom prst="rect">
            <a:avLst/>
          </a:prstGeom>
          <a:noFill/>
        </p:spPr>
        <p:txBody>
          <a:bodyPr wrap="square">
            <a:spAutoFit/>
          </a:bodyPr>
          <a:lstStyle/>
          <a:p>
            <a:r>
              <a:rPr lang="da-DK" sz="1000" dirty="0">
                <a:solidFill>
                  <a:schemeClr val="accent6">
                    <a:lumMod val="75000"/>
                  </a:schemeClr>
                </a:solidFill>
              </a:rPr>
              <a:t>MFCN vs incumbents</a:t>
            </a:r>
            <a:endParaRPr lang="en-DK" sz="1000" dirty="0">
              <a:solidFill>
                <a:schemeClr val="accent6">
                  <a:lumMod val="75000"/>
                </a:schemeClr>
              </a:solidFill>
            </a:endParaRPr>
          </a:p>
        </p:txBody>
      </p:sp>
      <p:sp>
        <p:nvSpPr>
          <p:cNvPr id="42" name="Arrow: Right 41">
            <a:extLst>
              <a:ext uri="{FF2B5EF4-FFF2-40B4-BE49-F238E27FC236}">
                <a16:creationId xmlns:a16="http://schemas.microsoft.com/office/drawing/2014/main" id="{F0F67B49-7AA3-7C35-FDCF-10E47DF99AE7}"/>
              </a:ext>
            </a:extLst>
          </p:cNvPr>
          <p:cNvSpPr/>
          <p:nvPr/>
        </p:nvSpPr>
        <p:spPr>
          <a:xfrm>
            <a:off x="5488872" y="3825309"/>
            <a:ext cx="1725331" cy="8716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DK"/>
          </a:p>
        </p:txBody>
      </p:sp>
      <p:sp>
        <p:nvSpPr>
          <p:cNvPr id="43" name="TextBox 42">
            <a:extLst>
              <a:ext uri="{FF2B5EF4-FFF2-40B4-BE49-F238E27FC236}">
                <a16:creationId xmlns:a16="http://schemas.microsoft.com/office/drawing/2014/main" id="{55F9C244-78E8-C687-27E8-A5715FAF5B54}"/>
              </a:ext>
            </a:extLst>
          </p:cNvPr>
          <p:cNvSpPr txBox="1"/>
          <p:nvPr/>
        </p:nvSpPr>
        <p:spPr>
          <a:xfrm>
            <a:off x="5389814" y="3865924"/>
            <a:ext cx="2256856" cy="400110"/>
          </a:xfrm>
          <a:prstGeom prst="rect">
            <a:avLst/>
          </a:prstGeom>
          <a:noFill/>
        </p:spPr>
        <p:txBody>
          <a:bodyPr wrap="square">
            <a:spAutoFit/>
          </a:bodyPr>
          <a:lstStyle/>
          <a:p>
            <a:pPr algn="ctr"/>
            <a:r>
              <a:rPr lang="da-DK" sz="1000" dirty="0">
                <a:solidFill>
                  <a:schemeClr val="accent6">
                    <a:lumMod val="75000"/>
                  </a:schemeClr>
                </a:solidFill>
              </a:rPr>
              <a:t> Mandate Task 1 </a:t>
            </a:r>
          </a:p>
          <a:p>
            <a:pPr algn="ctr"/>
            <a:r>
              <a:rPr lang="da-DK" sz="1000" dirty="0">
                <a:solidFill>
                  <a:schemeClr val="accent6">
                    <a:lumMod val="75000"/>
                  </a:schemeClr>
                </a:solidFill>
              </a:rPr>
              <a:t>WBB ECS &amp; RLAN vs incumbents</a:t>
            </a:r>
            <a:endParaRPr lang="en-DK" sz="1000" dirty="0">
              <a:solidFill>
                <a:schemeClr val="accent6">
                  <a:lumMod val="75000"/>
                </a:schemeClr>
              </a:solidFill>
            </a:endParaRPr>
          </a:p>
        </p:txBody>
      </p:sp>
      <p:sp>
        <p:nvSpPr>
          <p:cNvPr id="52" name="Arrow: Right 51">
            <a:extLst>
              <a:ext uri="{FF2B5EF4-FFF2-40B4-BE49-F238E27FC236}">
                <a16:creationId xmlns:a16="http://schemas.microsoft.com/office/drawing/2014/main" id="{0B2A746E-5DB9-6097-2561-B44D3003585C}"/>
              </a:ext>
            </a:extLst>
          </p:cNvPr>
          <p:cNvSpPr/>
          <p:nvPr/>
        </p:nvSpPr>
        <p:spPr>
          <a:xfrm>
            <a:off x="5488872" y="4265003"/>
            <a:ext cx="2310408" cy="8716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DK"/>
          </a:p>
        </p:txBody>
      </p:sp>
      <p:sp>
        <p:nvSpPr>
          <p:cNvPr id="53" name="TextBox 52">
            <a:extLst>
              <a:ext uri="{FF2B5EF4-FFF2-40B4-BE49-F238E27FC236}">
                <a16:creationId xmlns:a16="http://schemas.microsoft.com/office/drawing/2014/main" id="{CADA15C9-36E9-7F4D-38A3-0D4CBEBBD518}"/>
              </a:ext>
            </a:extLst>
          </p:cNvPr>
          <p:cNvSpPr txBox="1"/>
          <p:nvPr/>
        </p:nvSpPr>
        <p:spPr>
          <a:xfrm>
            <a:off x="5488872" y="4309115"/>
            <a:ext cx="2256856" cy="400110"/>
          </a:xfrm>
          <a:prstGeom prst="rect">
            <a:avLst/>
          </a:prstGeom>
          <a:noFill/>
        </p:spPr>
        <p:txBody>
          <a:bodyPr wrap="square">
            <a:spAutoFit/>
          </a:bodyPr>
          <a:lstStyle/>
          <a:p>
            <a:pPr algn="ctr"/>
            <a:r>
              <a:rPr lang="da-DK" sz="1000" dirty="0">
                <a:solidFill>
                  <a:schemeClr val="accent6">
                    <a:lumMod val="75000"/>
                  </a:schemeClr>
                </a:solidFill>
              </a:rPr>
              <a:t> Mandate Task 2 </a:t>
            </a:r>
          </a:p>
          <a:p>
            <a:pPr algn="ctr"/>
            <a:r>
              <a:rPr lang="da-DK" sz="1000" dirty="0">
                <a:solidFill>
                  <a:schemeClr val="accent6">
                    <a:lumMod val="75000"/>
                  </a:schemeClr>
                </a:solidFill>
              </a:rPr>
              <a:t>WBB ECS &amp; RLAN shared use</a:t>
            </a:r>
            <a:endParaRPr lang="en-DK" sz="1000" dirty="0">
              <a:solidFill>
                <a:schemeClr val="accent6">
                  <a:lumMod val="75000"/>
                </a:schemeClr>
              </a:solidFill>
            </a:endParaRPr>
          </a:p>
        </p:txBody>
      </p:sp>
      <p:sp>
        <p:nvSpPr>
          <p:cNvPr id="54" name="Arrow: Right 53">
            <a:extLst>
              <a:ext uri="{FF2B5EF4-FFF2-40B4-BE49-F238E27FC236}">
                <a16:creationId xmlns:a16="http://schemas.microsoft.com/office/drawing/2014/main" id="{0DC78B01-71E3-2007-2775-9B0262CDC4B2}"/>
              </a:ext>
            </a:extLst>
          </p:cNvPr>
          <p:cNvSpPr/>
          <p:nvPr/>
        </p:nvSpPr>
        <p:spPr>
          <a:xfrm>
            <a:off x="6085775" y="4672906"/>
            <a:ext cx="2526730" cy="87161"/>
          </a:xfrm>
          <a:prstGeom prst="rightArrow">
            <a:avLst/>
          </a:prstGeom>
          <a:solidFill>
            <a:schemeClr val="accent4"/>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DK">
              <a:solidFill>
                <a:schemeClr val="accent4"/>
              </a:solidFill>
            </a:endParaRPr>
          </a:p>
        </p:txBody>
      </p:sp>
      <p:sp>
        <p:nvSpPr>
          <p:cNvPr id="56" name="TextBox 55">
            <a:extLst>
              <a:ext uri="{FF2B5EF4-FFF2-40B4-BE49-F238E27FC236}">
                <a16:creationId xmlns:a16="http://schemas.microsoft.com/office/drawing/2014/main" id="{0D7C09E4-F86B-E854-8568-495C64E75726}"/>
              </a:ext>
            </a:extLst>
          </p:cNvPr>
          <p:cNvSpPr txBox="1"/>
          <p:nvPr/>
        </p:nvSpPr>
        <p:spPr>
          <a:xfrm>
            <a:off x="6085775" y="4717018"/>
            <a:ext cx="2256856" cy="400110"/>
          </a:xfrm>
          <a:prstGeom prst="rect">
            <a:avLst/>
          </a:prstGeom>
          <a:noFill/>
        </p:spPr>
        <p:txBody>
          <a:bodyPr wrap="square">
            <a:spAutoFit/>
          </a:bodyPr>
          <a:lstStyle/>
          <a:p>
            <a:pPr algn="ctr"/>
            <a:r>
              <a:rPr lang="da-DK" sz="1000" dirty="0">
                <a:solidFill>
                  <a:schemeClr val="accent4"/>
                </a:solidFill>
              </a:rPr>
              <a:t> Mandate Task 3 </a:t>
            </a:r>
          </a:p>
          <a:p>
            <a:pPr algn="ctr"/>
            <a:r>
              <a:rPr lang="da-DK" sz="1000" dirty="0">
                <a:solidFill>
                  <a:schemeClr val="accent4"/>
                </a:solidFill>
              </a:rPr>
              <a:t>Harmonisation</a:t>
            </a:r>
            <a:endParaRPr lang="en-DK" sz="1000" dirty="0">
              <a:solidFill>
                <a:schemeClr val="accent4"/>
              </a:solidFill>
            </a:endParaRPr>
          </a:p>
        </p:txBody>
      </p:sp>
      <p:sp>
        <p:nvSpPr>
          <p:cNvPr id="57" name="Oval 56">
            <a:extLst>
              <a:ext uri="{FF2B5EF4-FFF2-40B4-BE49-F238E27FC236}">
                <a16:creationId xmlns:a16="http://schemas.microsoft.com/office/drawing/2014/main" id="{C6971E13-0BED-7EEC-C929-D0DDA2FF9D72}"/>
              </a:ext>
            </a:extLst>
          </p:cNvPr>
          <p:cNvSpPr/>
          <p:nvPr/>
        </p:nvSpPr>
        <p:spPr>
          <a:xfrm>
            <a:off x="4713896" y="4742425"/>
            <a:ext cx="1536332" cy="363924"/>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b="1" dirty="0"/>
              <a:t>PT1 - WGFM</a:t>
            </a:r>
            <a:endParaRPr lang="en-DK" sz="1200" b="1" dirty="0"/>
          </a:p>
        </p:txBody>
      </p:sp>
      <p:cxnSp>
        <p:nvCxnSpPr>
          <p:cNvPr id="64" name="Straight Arrow Connector 63">
            <a:extLst>
              <a:ext uri="{FF2B5EF4-FFF2-40B4-BE49-F238E27FC236}">
                <a16:creationId xmlns:a16="http://schemas.microsoft.com/office/drawing/2014/main" id="{AB948F80-0359-EC2D-EFED-718B34A0134A}"/>
              </a:ext>
            </a:extLst>
          </p:cNvPr>
          <p:cNvCxnSpPr>
            <a:cxnSpLocks/>
          </p:cNvCxnSpPr>
          <p:nvPr/>
        </p:nvCxnSpPr>
        <p:spPr>
          <a:xfrm>
            <a:off x="5638006" y="2813367"/>
            <a:ext cx="0" cy="1011942"/>
          </a:xfrm>
          <a:prstGeom prst="straightConnector1">
            <a:avLst/>
          </a:prstGeom>
          <a:ln w="19050">
            <a:solidFill>
              <a:schemeClr val="bg1">
                <a:lumMod val="50000"/>
              </a:schemeClr>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70" name="Straight Arrow Connector 69">
            <a:extLst>
              <a:ext uri="{FF2B5EF4-FFF2-40B4-BE49-F238E27FC236}">
                <a16:creationId xmlns:a16="http://schemas.microsoft.com/office/drawing/2014/main" id="{93926F1E-D98C-16BE-AE9E-8AC89FC2653A}"/>
              </a:ext>
            </a:extLst>
          </p:cNvPr>
          <p:cNvCxnSpPr>
            <a:cxnSpLocks/>
          </p:cNvCxnSpPr>
          <p:nvPr/>
        </p:nvCxnSpPr>
        <p:spPr>
          <a:xfrm>
            <a:off x="6085775" y="3253061"/>
            <a:ext cx="0" cy="1011942"/>
          </a:xfrm>
          <a:prstGeom prst="straightConnector1">
            <a:avLst/>
          </a:prstGeom>
          <a:ln w="19050">
            <a:solidFill>
              <a:schemeClr val="accent6"/>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71" name="Straight Arrow Connector 70">
            <a:extLst>
              <a:ext uri="{FF2B5EF4-FFF2-40B4-BE49-F238E27FC236}">
                <a16:creationId xmlns:a16="http://schemas.microsoft.com/office/drawing/2014/main" id="{8CDD133D-573C-6753-8A10-25FB9B7D7A35}"/>
              </a:ext>
            </a:extLst>
          </p:cNvPr>
          <p:cNvCxnSpPr>
            <a:cxnSpLocks/>
          </p:cNvCxnSpPr>
          <p:nvPr/>
        </p:nvCxnSpPr>
        <p:spPr>
          <a:xfrm>
            <a:off x="7106855" y="3493160"/>
            <a:ext cx="0" cy="284455"/>
          </a:xfrm>
          <a:prstGeom prst="straightConnector1">
            <a:avLst/>
          </a:prstGeom>
          <a:ln w="19050">
            <a:solidFill>
              <a:schemeClr val="accent6"/>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B623B4DD-7B3F-3CD0-E75B-27716365547B}"/>
              </a:ext>
            </a:extLst>
          </p:cNvPr>
          <p:cNvSpPr txBox="1"/>
          <p:nvPr/>
        </p:nvSpPr>
        <p:spPr>
          <a:xfrm>
            <a:off x="44698" y="3489659"/>
            <a:ext cx="3604463" cy="707886"/>
          </a:xfrm>
          <a:prstGeom prst="rect">
            <a:avLst/>
          </a:prstGeom>
          <a:noFill/>
        </p:spPr>
        <p:txBody>
          <a:bodyPr wrap="square">
            <a:spAutoFit/>
          </a:bodyPr>
          <a:lstStyle/>
          <a:p>
            <a:pPr marL="92075" lvl="1" defTabSz="457200"/>
            <a:r>
              <a:rPr lang="en-US" sz="800" i="1" dirty="0"/>
              <a:t>These are to be intended as synonyms: </a:t>
            </a:r>
          </a:p>
          <a:p>
            <a:pPr marL="268288" lvl="1" defTabSz="457200"/>
            <a:r>
              <a:rPr lang="en-US" sz="800" i="1" dirty="0"/>
              <a:t>IMT: International Mobile Telecommunications</a:t>
            </a:r>
          </a:p>
          <a:p>
            <a:pPr marL="268288" lvl="1" defTabSz="457200"/>
            <a:r>
              <a:rPr lang="en-US" sz="800" i="1" dirty="0"/>
              <a:t>MFCN: Mobile/Fixed communications networks</a:t>
            </a:r>
          </a:p>
          <a:p>
            <a:pPr marL="268288" lvl="1" defTabSz="457200"/>
            <a:r>
              <a:rPr lang="en-US" sz="800" i="1" dirty="0"/>
              <a:t>WBB ECS: Wireless Broadband Electronic Communications Services </a:t>
            </a:r>
          </a:p>
          <a:p>
            <a:pPr marL="92075" lvl="1" defTabSz="457200"/>
            <a:endParaRPr lang="en-US" sz="800" i="1" dirty="0"/>
          </a:p>
        </p:txBody>
      </p:sp>
      <p:sp>
        <p:nvSpPr>
          <p:cNvPr id="75" name="TextBox 74">
            <a:extLst>
              <a:ext uri="{FF2B5EF4-FFF2-40B4-BE49-F238E27FC236}">
                <a16:creationId xmlns:a16="http://schemas.microsoft.com/office/drawing/2014/main" id="{1D1BF3E1-BF1E-B98B-1FC2-01DD062704D8}"/>
              </a:ext>
            </a:extLst>
          </p:cNvPr>
          <p:cNvSpPr txBox="1"/>
          <p:nvPr/>
        </p:nvSpPr>
        <p:spPr>
          <a:xfrm>
            <a:off x="155619" y="4211456"/>
            <a:ext cx="3589137" cy="369332"/>
          </a:xfrm>
          <a:prstGeom prst="rect">
            <a:avLst/>
          </a:prstGeom>
          <a:noFill/>
        </p:spPr>
        <p:txBody>
          <a:bodyPr wrap="square">
            <a:spAutoFit/>
          </a:bodyPr>
          <a:lstStyle>
            <a:defPPr>
              <a:defRPr lang="en-US"/>
            </a:defPPr>
            <a:lvl1pPr>
              <a:defRPr b="1">
                <a:solidFill>
                  <a:srgbClr val="0070C0"/>
                </a:solidFill>
              </a:defRPr>
            </a:lvl1pPr>
          </a:lstStyle>
          <a:p>
            <a:r>
              <a:rPr lang="da-DK" altLang="da-DK" dirty="0"/>
              <a:t>Upper 6 GHz </a:t>
            </a:r>
            <a:r>
              <a:rPr lang="en-US" dirty="0"/>
              <a:t>6425-7125 MHz</a:t>
            </a:r>
            <a:endParaRPr lang="en-DK" dirty="0"/>
          </a:p>
        </p:txBody>
      </p:sp>
      <p:sp>
        <p:nvSpPr>
          <p:cNvPr id="76" name="Footer Placeholder 5">
            <a:extLst>
              <a:ext uri="{FF2B5EF4-FFF2-40B4-BE49-F238E27FC236}">
                <a16:creationId xmlns:a16="http://schemas.microsoft.com/office/drawing/2014/main" id="{D8F8CDE7-614D-C338-6DDB-9E68E75C6E93}"/>
              </a:ext>
            </a:extLst>
          </p:cNvPr>
          <p:cNvSpPr>
            <a:spLocks noGrp="1"/>
          </p:cNvSpPr>
          <p:nvPr>
            <p:ph type="ftr" sz="quarter" idx="10"/>
          </p:nvPr>
        </p:nvSpPr>
        <p:spPr>
          <a:xfrm>
            <a:off x="457200" y="4767263"/>
            <a:ext cx="4879975" cy="274637"/>
          </a:xfrm>
        </p:spPr>
        <p:txBody>
          <a:bodyPr/>
          <a:lstStyle/>
          <a:p>
            <a:r>
              <a:rPr lang="en-US" dirty="0"/>
              <a:t>CEPT Workshop on Spectrum, Numbering, ITU Policy, and Postal Regulation</a:t>
            </a:r>
          </a:p>
          <a:p>
            <a:r>
              <a:rPr lang="en-US" dirty="0"/>
              <a:t>European Communications Office, 20-21 March 2025</a:t>
            </a:r>
          </a:p>
        </p:txBody>
      </p:sp>
    </p:spTree>
    <p:extLst>
      <p:ext uri="{BB962C8B-B14F-4D97-AF65-F5344CB8AC3E}">
        <p14:creationId xmlns:p14="http://schemas.microsoft.com/office/powerpoint/2010/main" val="1017713539"/>
      </p:ext>
    </p:extLst>
  </p:cSld>
  <p:clrMapOvr>
    <a:masterClrMapping/>
  </p:clrMapOvr>
</p:sld>
</file>

<file path=ppt/theme/theme1.xml><?xml version="1.0" encoding="utf-8"?>
<a:theme xmlns:a="http://schemas.openxmlformats.org/drawingml/2006/main" name="ECO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CO Presentation 16-9 format.potx" id="{D54FCB88-0D06-4DB7-910D-82B7C0DF1AFA}" vid="{54A25B4C-0261-4AD7-A923-D636C5B813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488E44A-BE67-47D0-AD50-B2D093BC1D29}">
  <we:reference id="22ff87a5-132f-4d52-9e97-94d888e4dd91" version="3.8.0.0" store="EXCatalog" storeType="EXCatalog"/>
  <we:alternateReferences>
    <we:reference id="WA104380050" version="3.8.0.0" store="da-DK"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C7397DE0C802142AFB0136569611215" ma:contentTypeVersion="18" ma:contentTypeDescription="Opret et nyt dokument." ma:contentTypeScope="" ma:versionID="9b209ce3aa0d4e7ba15df81b94998857">
  <xsd:schema xmlns:xsd="http://www.w3.org/2001/XMLSchema" xmlns:xs="http://www.w3.org/2001/XMLSchema" xmlns:p="http://schemas.microsoft.com/office/2006/metadata/properties" xmlns:ns2="d4255d4f-b660-4ca3-ba49-4e7bf63d41a1" xmlns:ns3="e6f3b174-eae9-4ca3-82a7-08b50218f9e5" targetNamespace="http://schemas.microsoft.com/office/2006/metadata/properties" ma:root="true" ma:fieldsID="e8882b23a591a5c06ab64e118247c551" ns2:_="" ns3:_="">
    <xsd:import namespace="d4255d4f-b660-4ca3-ba49-4e7bf63d41a1"/>
    <xsd:import namespace="e6f3b174-eae9-4ca3-82a7-08b50218f9e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55d4f-b660-4ca3-ba49-4e7bf63d41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ledmærker" ma:readOnly="false" ma:fieldId="{5cf76f15-5ced-4ddc-b409-7134ff3c332f}" ma:taxonomyMulti="true" ma:sspId="5d35b376-a3a2-426a-9fc5-6d8960fb2b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f3b174-eae9-4ca3-82a7-08b50218f9e5" elementFormDefault="qualified">
    <xsd:import namespace="http://schemas.microsoft.com/office/2006/documentManagement/types"/>
    <xsd:import namespace="http://schemas.microsoft.com/office/infopath/2007/PartnerControls"/>
    <xsd:element name="SharedWithUsers" ma:index="19"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lt med detaljer" ma:internalName="SharedWithDetails" ma:readOnly="true">
      <xsd:simpleType>
        <xsd:restriction base="dms:Note">
          <xsd:maxLength value="255"/>
        </xsd:restriction>
      </xsd:simpleType>
    </xsd:element>
    <xsd:element name="TaxCatchAll" ma:index="23" nillable="true" ma:displayName="Taxonomy Catch All Column" ma:hidden="true" ma:list="{1e8def56-cc85-4e09-aeec-70063ba282e5}" ma:internalName="TaxCatchAll" ma:showField="CatchAllData" ma:web="e6f3b174-eae9-4ca3-82a7-08b50218f9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6f3b174-eae9-4ca3-82a7-08b50218f9e5" xsi:nil="true"/>
    <lcf76f155ced4ddcb4097134ff3c332f xmlns="d4255d4f-b660-4ca3-ba49-4e7bf63d41a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DF286D-927F-4F96-9EB4-7778DE7050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255d4f-b660-4ca3-ba49-4e7bf63d41a1"/>
    <ds:schemaRef ds:uri="e6f3b174-eae9-4ca3-82a7-08b50218f9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6D6947-072A-4887-A369-FC40DD41CB3A}">
  <ds:schemaRefs>
    <ds:schemaRef ds:uri="http://schemas.microsoft.com/office/infopath/2007/PartnerControls"/>
    <ds:schemaRef ds:uri="http://www.w3.org/XML/1998/namespace"/>
    <ds:schemaRef ds:uri="http://schemas.microsoft.com/office/2006/documentManagement/types"/>
    <ds:schemaRef ds:uri="http://purl.org/dc/elements/1.1/"/>
    <ds:schemaRef ds:uri="http://purl.org/dc/dcmitype/"/>
    <ds:schemaRef ds:uri="e6f3b174-eae9-4ca3-82a7-08b50218f9e5"/>
    <ds:schemaRef ds:uri="http://schemas.microsoft.com/office/2006/metadata/properties"/>
    <ds:schemaRef ds:uri="http://schemas.openxmlformats.org/package/2006/metadata/core-properties"/>
    <ds:schemaRef ds:uri="d4255d4f-b660-4ca3-ba49-4e7bf63d41a1"/>
    <ds:schemaRef ds:uri="http://purl.org/dc/terms/"/>
  </ds:schemaRefs>
</ds:datastoreItem>
</file>

<file path=customXml/itemProps3.xml><?xml version="1.0" encoding="utf-8"?>
<ds:datastoreItem xmlns:ds="http://schemas.openxmlformats.org/officeDocument/2006/customXml" ds:itemID="{CB98280E-861E-4FA7-9AC9-9E4C6CE805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1623</TotalTime>
  <Words>1673</Words>
  <Application>Microsoft Office PowerPoint</Application>
  <PresentationFormat>On-screen Show (16:9)</PresentationFormat>
  <Paragraphs>224</Paragraphs>
  <Slides>15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Times</vt:lpstr>
      <vt:lpstr>Times New Roman</vt:lpstr>
      <vt:lpstr>Wingdings</vt:lpstr>
      <vt:lpstr>ECO template</vt:lpstr>
      <vt:lpstr>PowerPoint Presentation</vt:lpstr>
      <vt:lpstr>What´s up on the mobile service</vt:lpstr>
      <vt:lpstr>Where to start</vt:lpstr>
      <vt:lpstr>What´s ´6G´?</vt:lpstr>
      <vt:lpstr>IMT-2030 Capabilities</vt:lpstr>
      <vt:lpstr>ECC activites –  the CEPT roadmap for 6G</vt:lpstr>
      <vt:lpstr>Evolution of WAS/RLAN</vt:lpstr>
      <vt:lpstr>Harmonisation of the ´Lower 6 GHz´ band</vt:lpstr>
      <vt:lpstr>Harmonisation of the ´Upper 6 GHz´ band</vt:lpstr>
      <vt:lpstr>ECC – harmonisation of the 6 GHz band</vt:lpstr>
      <vt:lpstr>Spectrum for mobile: what´s next?</vt:lpstr>
      <vt:lpstr>IMT 4.4, 7, 8 &amp; 15 GHz - European Common Allocations (1/2)</vt:lpstr>
      <vt:lpstr>IMT 4.4, 7, 8 &amp; 15 GHz - European Common Allocations (2/2)</vt:lpstr>
      <vt:lpstr>Direct to Device/Cell Connectivity</vt:lpstr>
      <vt:lpstr>To know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ECO</dc:creator>
  <cp:lastModifiedBy>Doriana Guiducci</cp:lastModifiedBy>
  <cp:revision>30</cp:revision>
  <dcterms:created xsi:type="dcterms:W3CDTF">2025-03-18T08:27:09Z</dcterms:created>
  <dcterms:modified xsi:type="dcterms:W3CDTF">2025-03-20T05:50:24Z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0x0101008C7397DE0C802142AFB0136569611215</vt:lpwstr>
  </property>
  <property fmtid="{D5CDD505-2E9C-101B-9397-08002B2CF9AE}" pid="3" name="MediaServiceImageTags">
    <vt:lpwstr/>
  </property>
</Properties>
</file>